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518" r:id="rId2"/>
    <p:sldId id="606" r:id="rId3"/>
    <p:sldId id="589" r:id="rId4"/>
    <p:sldId id="595" r:id="rId5"/>
    <p:sldId id="596" r:id="rId6"/>
    <p:sldId id="597" r:id="rId7"/>
    <p:sldId id="598" r:id="rId8"/>
    <p:sldId id="599" r:id="rId9"/>
    <p:sldId id="601" r:id="rId10"/>
    <p:sldId id="602" r:id="rId11"/>
    <p:sldId id="556" r:id="rId1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0" clrIdx="0">
    <p:extLst>
      <p:ext uri="{19B8F6BF-5375-455C-9EA6-DF929625EA0E}">
        <p15:presenceInfo xmlns:p15="http://schemas.microsoft.com/office/powerpoint/2012/main" userId="AbuSina" providerId="None"/>
      </p:ext>
    </p:extLst>
  </p:cmAuthor>
  <p:cmAuthor id="2" name="Ayman Ar" initials="AA" lastIdx="2" clrIdx="1">
    <p:extLst>
      <p:ext uri="{19B8F6BF-5375-455C-9EA6-DF929625EA0E}">
        <p15:presenceInfo xmlns:p15="http://schemas.microsoft.com/office/powerpoint/2012/main" userId="00cd016892315f3b" providerId="Windows Live"/>
      </p:ext>
    </p:extLst>
  </p:cmAuthor>
  <p:cmAuthor id="3" name="Ayman" initials="A" lastIdx="2" clrIdx="2">
    <p:extLst>
      <p:ext uri="{19B8F6BF-5375-455C-9EA6-DF929625EA0E}">
        <p15:presenceInfo xmlns:p15="http://schemas.microsoft.com/office/powerpoint/2012/main" userId="Ay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FCA"/>
    <a:srgbClr val="39464E"/>
    <a:srgbClr val="D24726"/>
    <a:srgbClr val="F39C12"/>
    <a:srgbClr val="F9F9F9"/>
    <a:srgbClr val="0B2D59"/>
    <a:srgbClr val="DC0000"/>
    <a:srgbClr val="1D7728"/>
    <a:srgbClr val="F8C471"/>
    <a:srgbClr val="BA7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8" autoAdjust="0"/>
    <p:restoredTop sz="95501" autoAdjust="0"/>
  </p:normalViewPr>
  <p:slideViewPr>
    <p:cSldViewPr snapToGrid="0">
      <p:cViewPr varScale="1">
        <p:scale>
          <a:sx n="86" d="100"/>
          <a:sy n="86" d="100"/>
        </p:scale>
        <p:origin x="629" y="58"/>
      </p:cViewPr>
      <p:guideLst>
        <p:guide orient="horz" pos="2160"/>
        <p:guide pos="3840"/>
        <p:guide pos="3940"/>
      </p:guideLst>
    </p:cSldViewPr>
  </p:slideViewPr>
  <p:notesTextViewPr>
    <p:cViewPr>
      <p:scale>
        <a:sx n="3" d="2"/>
        <a:sy n="3" d="2"/>
      </p:scale>
      <p:origin x="0" y="0"/>
    </p:cViewPr>
  </p:notesTextViewPr>
  <p:sorterViewPr>
    <p:cViewPr>
      <p:scale>
        <a:sx n="60" d="100"/>
        <a:sy n="60" d="100"/>
      </p:scale>
      <p:origin x="0" y="-13524"/>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DC24EA-8346-4C8B-943C-AD383301A03D}" type="datetimeFigureOut">
              <a:rPr lang="id-ID" smtClean="0"/>
              <a:t>11/12/2018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CE71F5-2935-4BFA-B369-9FA3FAF55664}" type="slidenum">
              <a:rPr lang="id-ID" smtClean="0"/>
              <a:t>‹#›</a:t>
            </a:fld>
            <a:endParaRPr lang="id-ID"/>
          </a:p>
        </p:txBody>
      </p:sp>
    </p:spTree>
    <p:extLst>
      <p:ext uri="{BB962C8B-B14F-4D97-AF65-F5344CB8AC3E}">
        <p14:creationId xmlns:p14="http://schemas.microsoft.com/office/powerpoint/2010/main" val="269502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D06E5-932C-4F36-8614-8789767FBCD2}" type="datetimeFigureOut">
              <a:rPr lang="id-ID" smtClean="0"/>
              <a:t>11/12/2018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38DD1-33AA-4996-977A-42B26A155BBE}" type="slidenum">
              <a:rPr lang="id-ID" smtClean="0"/>
              <a:t>‹#›</a:t>
            </a:fld>
            <a:endParaRPr lang="id-ID"/>
          </a:p>
        </p:txBody>
      </p:sp>
    </p:spTree>
    <p:extLst>
      <p:ext uri="{BB962C8B-B14F-4D97-AF65-F5344CB8AC3E}">
        <p14:creationId xmlns:p14="http://schemas.microsoft.com/office/powerpoint/2010/main" val="130593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C38DD1-33AA-4996-977A-42B26A155BBE}" type="slidenum">
              <a:rPr lang="id-ID" smtClean="0"/>
              <a:t>1</a:t>
            </a:fld>
            <a:endParaRPr lang="id-ID"/>
          </a:p>
        </p:txBody>
      </p:sp>
    </p:spTree>
    <p:extLst>
      <p:ext uri="{BB962C8B-B14F-4D97-AF65-F5344CB8AC3E}">
        <p14:creationId xmlns:p14="http://schemas.microsoft.com/office/powerpoint/2010/main" val="197794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C38DD1-33AA-4996-977A-42B26A155BBE}" type="slidenum">
              <a:rPr lang="id-ID" smtClean="0"/>
              <a:t>10</a:t>
            </a:fld>
            <a:endParaRPr lang="id-ID"/>
          </a:p>
        </p:txBody>
      </p:sp>
    </p:spTree>
    <p:extLst>
      <p:ext uri="{BB962C8B-B14F-4D97-AF65-F5344CB8AC3E}">
        <p14:creationId xmlns:p14="http://schemas.microsoft.com/office/powerpoint/2010/main" val="176325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5C38DD1-33AA-4996-977A-42B26A155BBE}" type="slidenum">
              <a:rPr lang="id-ID" smtClean="0"/>
              <a:t>11</a:t>
            </a:fld>
            <a:endParaRPr lang="id-ID"/>
          </a:p>
        </p:txBody>
      </p:sp>
    </p:spTree>
    <p:extLst>
      <p:ext uri="{BB962C8B-B14F-4D97-AF65-F5344CB8AC3E}">
        <p14:creationId xmlns:p14="http://schemas.microsoft.com/office/powerpoint/2010/main" val="225456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4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45017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11"/>
          </p:nvPr>
        </p:nvSpPr>
        <p:spPr>
          <a:xfrm>
            <a:off x="397186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12"/>
          </p:nvPr>
        </p:nvSpPr>
        <p:spPr>
          <a:xfrm>
            <a:off x="6508785"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13"/>
          </p:nvPr>
        </p:nvSpPr>
        <p:spPr>
          <a:xfrm>
            <a:off x="9030475" y="2284944"/>
            <a:ext cx="1697846" cy="1697847"/>
          </a:xfrm>
          <a:prstGeom prst="rect">
            <a:avLst/>
          </a:prstGeom>
        </p:spPr>
        <p:txBody>
          <a:bodyPr>
            <a:normAutofit/>
          </a:bodyPr>
          <a:lstStyle>
            <a:lvl1pPr>
              <a:defRPr sz="1600">
                <a:solidFill>
                  <a:schemeClr val="accent2"/>
                </a:solidFill>
              </a:defRPr>
            </a:lvl1pPr>
          </a:lstStyle>
          <a:p>
            <a:endParaRPr lang="id-ID"/>
          </a:p>
        </p:txBody>
      </p:sp>
      <p:sp>
        <p:nvSpPr>
          <p:cNvPr id="16" name="Rectangle 15"/>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7" name="Rectangle 16"/>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TextBox 24"/>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6" name="Group 25"/>
          <p:cNvGrpSpPr/>
          <p:nvPr userDrawn="1"/>
        </p:nvGrpSpPr>
        <p:grpSpPr>
          <a:xfrm>
            <a:off x="347419"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9" name="Group 28"/>
          <p:cNvGrpSpPr/>
          <p:nvPr userDrawn="1"/>
        </p:nvGrpSpPr>
        <p:grpSpPr>
          <a:xfrm flipH="1">
            <a:off x="933709" y="6409324"/>
            <a:ext cx="224082" cy="221156"/>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2" name="Straight Connector 3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43475" y="1228725"/>
            <a:ext cx="2362200" cy="3260725"/>
          </a:xfrm>
        </p:spPr>
        <p:txBody>
          <a:bodyPr>
            <a:normAutofit/>
          </a:bodyPr>
          <a:lstStyle>
            <a:lvl1pPr>
              <a:defRPr sz="1600">
                <a:solidFill>
                  <a:schemeClr val="accent2"/>
                </a:solidFill>
              </a:defRPr>
            </a:lvl1pPr>
          </a:lstStyle>
          <a:p>
            <a:endParaRPr lang="id-ID" dirty="0"/>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1" name="Rectangle 20"/>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0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22375" y="1945431"/>
            <a:ext cx="3106738" cy="2016211"/>
          </a:xfrm>
        </p:spPr>
        <p:txBody>
          <a:bodyPr>
            <a:normAutofit/>
          </a:bodyPr>
          <a:lstStyle>
            <a:lvl1pPr>
              <a:defRPr sz="2000">
                <a:solidFill>
                  <a:schemeClr val="accent2"/>
                </a:solidFill>
              </a:defRPr>
            </a:lvl1pPr>
          </a:lstStyle>
          <a:p>
            <a:endParaRPr lang="id-ID"/>
          </a:p>
        </p:txBody>
      </p:sp>
      <p:sp>
        <p:nvSpPr>
          <p:cNvPr id="9" name="Picture Placeholder 2"/>
          <p:cNvSpPr>
            <a:spLocks noGrp="1"/>
          </p:cNvSpPr>
          <p:nvPr>
            <p:ph type="pic" sz="quarter" idx="11"/>
          </p:nvPr>
        </p:nvSpPr>
        <p:spPr>
          <a:xfrm>
            <a:off x="4533786" y="1945431"/>
            <a:ext cx="3106738" cy="2016211"/>
          </a:xfrm>
        </p:spPr>
        <p:txBody>
          <a:bodyPr>
            <a:normAutofit/>
          </a:bodyPr>
          <a:lstStyle>
            <a:lvl1pPr>
              <a:defRPr sz="2000">
                <a:solidFill>
                  <a:schemeClr val="accent2"/>
                </a:solidFill>
              </a:defRPr>
            </a:lvl1pPr>
          </a:lstStyle>
          <a:p>
            <a:endParaRPr lang="id-ID"/>
          </a:p>
        </p:txBody>
      </p:sp>
      <p:sp>
        <p:nvSpPr>
          <p:cNvPr id="10" name="Picture Placeholder 2"/>
          <p:cNvSpPr>
            <a:spLocks noGrp="1"/>
          </p:cNvSpPr>
          <p:nvPr>
            <p:ph type="pic" sz="quarter" idx="12"/>
          </p:nvPr>
        </p:nvSpPr>
        <p:spPr>
          <a:xfrm>
            <a:off x="7858048" y="1945431"/>
            <a:ext cx="3106738" cy="2016211"/>
          </a:xfrm>
        </p:spPr>
        <p:txBody>
          <a:bodyPr>
            <a:normAutofit/>
          </a:bodyPr>
          <a:lstStyle>
            <a:lvl1pPr>
              <a:defRPr sz="2000">
                <a:solidFill>
                  <a:schemeClr val="accent2"/>
                </a:solidFill>
              </a:defRPr>
            </a:lvl1pPr>
          </a:lstStyle>
          <a:p>
            <a:endParaRPr lang="id-ID"/>
          </a:p>
        </p:txBody>
      </p:sp>
      <p:sp>
        <p:nvSpPr>
          <p:cNvPr id="11" name="Picture Placeholder 2"/>
          <p:cNvSpPr>
            <a:spLocks noGrp="1"/>
          </p:cNvSpPr>
          <p:nvPr>
            <p:ph type="pic" sz="quarter" idx="13"/>
          </p:nvPr>
        </p:nvSpPr>
        <p:spPr>
          <a:xfrm>
            <a:off x="1222375" y="4177345"/>
            <a:ext cx="3106738" cy="2016211"/>
          </a:xfrm>
        </p:spPr>
        <p:txBody>
          <a:bodyPr>
            <a:normAutofit/>
          </a:bodyPr>
          <a:lstStyle>
            <a:lvl1pPr>
              <a:defRPr sz="2000">
                <a:solidFill>
                  <a:schemeClr val="accent2"/>
                </a:solidFill>
              </a:defRPr>
            </a:lvl1pPr>
          </a:lstStyle>
          <a:p>
            <a:endParaRPr lang="id-ID"/>
          </a:p>
        </p:txBody>
      </p:sp>
      <p:sp>
        <p:nvSpPr>
          <p:cNvPr id="12" name="Picture Placeholder 2"/>
          <p:cNvSpPr>
            <a:spLocks noGrp="1"/>
          </p:cNvSpPr>
          <p:nvPr>
            <p:ph type="pic" sz="quarter" idx="14"/>
          </p:nvPr>
        </p:nvSpPr>
        <p:spPr>
          <a:xfrm>
            <a:off x="4533786" y="4177345"/>
            <a:ext cx="3106738" cy="2016211"/>
          </a:xfrm>
        </p:spPr>
        <p:txBody>
          <a:bodyPr>
            <a:normAutofit/>
          </a:bodyPr>
          <a:lstStyle>
            <a:lvl1pPr>
              <a:defRPr sz="2000">
                <a:solidFill>
                  <a:schemeClr val="accent2"/>
                </a:solidFill>
              </a:defRPr>
            </a:lvl1pPr>
          </a:lstStyle>
          <a:p>
            <a:endParaRPr lang="id-ID"/>
          </a:p>
        </p:txBody>
      </p:sp>
      <p:sp>
        <p:nvSpPr>
          <p:cNvPr id="13" name="Picture Placeholder 2"/>
          <p:cNvSpPr>
            <a:spLocks noGrp="1"/>
          </p:cNvSpPr>
          <p:nvPr>
            <p:ph type="pic" sz="quarter" idx="15"/>
          </p:nvPr>
        </p:nvSpPr>
        <p:spPr>
          <a:xfrm>
            <a:off x="7858048" y="4177345"/>
            <a:ext cx="3106738" cy="2016211"/>
          </a:xfrm>
        </p:spPr>
        <p:txBody>
          <a:bodyPr>
            <a:normAutofit/>
          </a:bodyPr>
          <a:lstStyle>
            <a:lvl1pPr>
              <a:defRPr sz="2000">
                <a:solidFill>
                  <a:schemeClr val="accent2"/>
                </a:solidFill>
              </a:defRPr>
            </a:lvl1pPr>
          </a:lstStyle>
          <a:p>
            <a:endParaRPr lang="id-ID"/>
          </a:p>
        </p:txBody>
      </p:sp>
      <p:sp>
        <p:nvSpPr>
          <p:cNvPr id="14"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8"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9"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21" name="Rectangle 20"/>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Rectangle 21"/>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31" name="Group 30"/>
          <p:cNvGrpSpPr/>
          <p:nvPr userDrawn="1"/>
        </p:nvGrpSpPr>
        <p:grpSpPr>
          <a:xfrm>
            <a:off x="347419" y="6409324"/>
            <a:ext cx="224082" cy="221156"/>
            <a:chOff x="4328868" y="5502988"/>
            <a:chExt cx="500307" cy="493774"/>
          </a:xfrm>
        </p:grpSpPr>
        <p:sp>
          <p:nvSpPr>
            <p:cNvPr id="32" name="Freeform 3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userDrawn="1"/>
        </p:nvGrpSpPr>
        <p:grpSpPr>
          <a:xfrm flipH="1">
            <a:off x="933709" y="6409324"/>
            <a:ext cx="224082" cy="221156"/>
            <a:chOff x="4328868" y="5502988"/>
            <a:chExt cx="500307" cy="493774"/>
          </a:xfrm>
        </p:grpSpPr>
        <p:sp>
          <p:nvSpPr>
            <p:cNvPr id="35" name="Freeform 3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7" name="Straight Connector 36"/>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1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92213" y="2152650"/>
            <a:ext cx="3206750" cy="3138488"/>
          </a:xfrm>
        </p:spPr>
        <p:txBody>
          <a:bodyPr>
            <a:normAutofit/>
          </a:bodyPr>
          <a:lstStyle>
            <a:lvl1pPr>
              <a:defRPr sz="1600">
                <a:solidFill>
                  <a:schemeClr val="accent2"/>
                </a:solidFill>
              </a:defRPr>
            </a:lvl1pPr>
          </a:lstStyle>
          <a:p>
            <a:endParaRPr lang="id-ID"/>
          </a:p>
        </p:txBody>
      </p:sp>
      <p:sp>
        <p:nvSpPr>
          <p:cNvPr id="16" name="Picture Placeholder 14"/>
          <p:cNvSpPr>
            <a:spLocks noGrp="1"/>
          </p:cNvSpPr>
          <p:nvPr>
            <p:ph type="pic" sz="quarter" idx="11"/>
          </p:nvPr>
        </p:nvSpPr>
        <p:spPr>
          <a:xfrm>
            <a:off x="4487822" y="2152650"/>
            <a:ext cx="3206750" cy="3138488"/>
          </a:xfrm>
        </p:spPr>
        <p:txBody>
          <a:bodyPr>
            <a:normAutofit/>
          </a:bodyPr>
          <a:lstStyle>
            <a:lvl1pPr>
              <a:defRPr sz="1600">
                <a:solidFill>
                  <a:schemeClr val="accent2"/>
                </a:solidFill>
              </a:defRPr>
            </a:lvl1pPr>
          </a:lstStyle>
          <a:p>
            <a:endParaRPr lang="id-ID"/>
          </a:p>
        </p:txBody>
      </p:sp>
      <p:sp>
        <p:nvSpPr>
          <p:cNvPr id="17" name="Picture Placeholder 14"/>
          <p:cNvSpPr>
            <a:spLocks noGrp="1"/>
          </p:cNvSpPr>
          <p:nvPr>
            <p:ph type="pic" sz="quarter" idx="12"/>
          </p:nvPr>
        </p:nvSpPr>
        <p:spPr>
          <a:xfrm>
            <a:off x="7809924" y="2152650"/>
            <a:ext cx="3206750" cy="3138488"/>
          </a:xfrm>
        </p:spPr>
        <p:txBody>
          <a:bodyPr>
            <a:normAutofit/>
          </a:bodyPr>
          <a:lstStyle>
            <a:lvl1pPr>
              <a:defRPr sz="1600">
                <a:solidFill>
                  <a:schemeClr val="accent2"/>
                </a:solidFill>
              </a:defRPr>
            </a:lvl1pPr>
          </a:lstStyle>
          <a:p>
            <a:endParaRPr lang="id-ID"/>
          </a:p>
        </p:txBody>
      </p:sp>
      <p:sp>
        <p:nvSpPr>
          <p:cNvPr id="25" name="Rectangle 24"/>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Rectangle 25"/>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7" name="TextBox 2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8" name="Group 27"/>
          <p:cNvGrpSpPr/>
          <p:nvPr userDrawn="1"/>
        </p:nvGrpSpPr>
        <p:grpSpPr>
          <a:xfrm>
            <a:off x="347419" y="6409324"/>
            <a:ext cx="224082" cy="221156"/>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flipH="1">
            <a:off x="933709" y="6409324"/>
            <a:ext cx="224082" cy="221156"/>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4" name="Straight Connector 3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73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1045466" y="2283008"/>
            <a:ext cx="4969744" cy="3753338"/>
          </a:xfrm>
        </p:spPr>
        <p:txBody>
          <a:bodyPr>
            <a:normAutofit/>
          </a:bodyPr>
          <a:lstStyle>
            <a:lvl1pPr>
              <a:defRPr sz="1800">
                <a:solidFill>
                  <a:schemeClr val="accent2"/>
                </a:solidFill>
              </a:defRPr>
            </a:lvl1pPr>
          </a:lstStyle>
          <a:p>
            <a:endParaRPr lang="id-ID"/>
          </a:p>
        </p:txBody>
      </p:sp>
      <p:sp>
        <p:nvSpPr>
          <p:cNvPr id="9" name="Picture Placeholder 3"/>
          <p:cNvSpPr>
            <a:spLocks noGrp="1"/>
          </p:cNvSpPr>
          <p:nvPr>
            <p:ph type="pic" sz="quarter" idx="11"/>
          </p:nvPr>
        </p:nvSpPr>
        <p:spPr>
          <a:xfrm>
            <a:off x="6516763" y="2283008"/>
            <a:ext cx="4969744" cy="3753338"/>
          </a:xfrm>
        </p:spPr>
        <p:txBody>
          <a:bodyPr>
            <a:normAutofit/>
          </a:bodyPr>
          <a:lstStyle>
            <a:lvl1pPr>
              <a:defRPr sz="18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9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6" y="2283008"/>
            <a:ext cx="4969744" cy="3753338"/>
          </a:xfrm>
        </p:spPr>
        <p:txBody>
          <a:bodyPr>
            <a:normAutofit/>
          </a:bodyPr>
          <a:lstStyle>
            <a:lvl1pPr>
              <a:defRPr sz="2000">
                <a:solidFill>
                  <a:schemeClr val="accent2"/>
                </a:solidFill>
              </a:defRPr>
            </a:lvl1pPr>
          </a:lstStyle>
          <a:p>
            <a:endParaRPr lang="id-ID"/>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3143250"/>
          </a:xfrm>
        </p:spPr>
        <p:txBody>
          <a:bodyPr>
            <a:normAutofit/>
          </a:bodyPr>
          <a:lstStyle>
            <a:lvl1pPr>
              <a:defRPr sz="2000">
                <a:solidFill>
                  <a:schemeClr val="accent2"/>
                </a:solidFill>
              </a:defRPr>
            </a:lvl1pPr>
          </a:lstStyle>
          <a:p>
            <a:endParaRPr lang="id-ID"/>
          </a:p>
        </p:txBody>
      </p:sp>
      <p:sp>
        <p:nvSpPr>
          <p:cNvPr id="8" name="Picture Placeholder 3"/>
          <p:cNvSpPr>
            <a:spLocks noGrp="1"/>
          </p:cNvSpPr>
          <p:nvPr>
            <p:ph type="pic" sz="quarter" idx="11"/>
          </p:nvPr>
        </p:nvSpPr>
        <p:spPr>
          <a:xfrm>
            <a:off x="1456589" y="1280867"/>
            <a:ext cx="1550340" cy="2598991"/>
          </a:xfrm>
        </p:spPr>
        <p:txBody>
          <a:bodyPr>
            <a:normAutofit/>
          </a:bodyPr>
          <a:lstStyle>
            <a:lvl1pPr>
              <a:defRPr sz="1800">
                <a:solidFill>
                  <a:schemeClr val="accent2"/>
                </a:solidFill>
              </a:defRPr>
            </a:lvl1pPr>
          </a:lstStyle>
          <a:p>
            <a:endParaRPr lang="id-ID" dirty="0"/>
          </a:p>
        </p:txBody>
      </p:sp>
      <p:sp>
        <p:nvSpPr>
          <p:cNvPr id="9" name="Picture Placeholder 3"/>
          <p:cNvSpPr>
            <a:spLocks noGrp="1"/>
          </p:cNvSpPr>
          <p:nvPr>
            <p:ph type="pic" sz="quarter" idx="10"/>
          </p:nvPr>
        </p:nvSpPr>
        <p:spPr>
          <a:xfrm>
            <a:off x="2855740" y="839411"/>
            <a:ext cx="1776413" cy="2977979"/>
          </a:xfrm>
        </p:spPr>
        <p:txBody>
          <a:bodyPr>
            <a:normAutofit/>
          </a:bodyPr>
          <a:lstStyle>
            <a:lvl1pPr>
              <a:defRPr sz="1800">
                <a:solidFill>
                  <a:schemeClr val="accent2"/>
                </a:solidFill>
              </a:defRPr>
            </a:lvl1pPr>
          </a:lstStyle>
          <a:p>
            <a:endParaRPr lang="id-ID" dirty="0"/>
          </a:p>
        </p:txBody>
      </p:sp>
      <p:sp>
        <p:nvSpPr>
          <p:cNvPr id="15" name="Rectangle 14"/>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Rectangle 15"/>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83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5266299" y="3164617"/>
            <a:ext cx="6819990" cy="4020519"/>
          </a:xfrm>
        </p:spPr>
        <p:txBody>
          <a:bodyPr>
            <a:normAutofit/>
          </a:bodyPr>
          <a:lstStyle>
            <a:lvl1pPr>
              <a:defRPr sz="1800">
                <a:solidFill>
                  <a:schemeClr val="accent2"/>
                </a:solidFill>
              </a:defRPr>
            </a:lvl1pPr>
          </a:lstStyle>
          <a:p>
            <a:endParaRPr lang="id-ID" dirty="0"/>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78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23813"/>
            <a:ext cx="12192000" cy="4117976"/>
          </a:xfrm>
        </p:spPr>
        <p:txBody>
          <a:bodyPr/>
          <a:lstStyle>
            <a:lvl1pPr>
              <a:defRPr>
                <a:solidFill>
                  <a:schemeClr val="accent2"/>
                </a:solidFill>
              </a:defRPr>
            </a:lvl1pPr>
          </a:lstStyle>
          <a:p>
            <a:endParaRPr lang="id-ID"/>
          </a:p>
        </p:txBody>
      </p:sp>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0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9" name="Rectangle 8"/>
          <p:cNvSpPr/>
          <p:nvPr userDrawn="1"/>
        </p:nvSpPr>
        <p:spPr>
          <a:xfrm>
            <a:off x="-2" y="0"/>
            <a:ext cx="12187314"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sz="quarter" idx="10"/>
          </p:nvPr>
        </p:nvSpPr>
        <p:spPr>
          <a:xfrm>
            <a:off x="4265098" y="1704098"/>
            <a:ext cx="3633145" cy="2288465"/>
          </a:xfrm>
        </p:spPr>
        <p:txBody>
          <a:bodyPr>
            <a:normAutofit/>
          </a:bodyPr>
          <a:lstStyle>
            <a:lvl1pPr>
              <a:defRPr sz="20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1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34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2140431"/>
            <a:ext cx="12192000" cy="3241193"/>
          </a:xfrm>
        </p:spPr>
        <p:txBody>
          <a:bodyPr/>
          <a:lstStyle>
            <a:lvl1pPr>
              <a:defRPr>
                <a:solidFill>
                  <a:schemeClr val="accent2"/>
                </a:solidFill>
              </a:defRPr>
            </a:lvl1pPr>
          </a:lstStyle>
          <a:p>
            <a:endParaRPr lang="id-ID"/>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9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516313"/>
            <a:ext cx="1366837" cy="1366837"/>
          </a:xfrm>
          <a:prstGeom prst="ellipse">
            <a:avLst/>
          </a:prstGeom>
          <a:ln w="57150">
            <a:solidFill>
              <a:schemeClr val="accent1"/>
            </a:solidFill>
          </a:ln>
        </p:spPr>
        <p:txBody>
          <a:bodyPr>
            <a:normAutofit/>
          </a:bodyPr>
          <a:lstStyle>
            <a:lvl1pPr>
              <a:defRPr sz="1400">
                <a:solidFill>
                  <a:schemeClr val="accent2"/>
                </a:solidFill>
              </a:defRPr>
            </a:lvl1pPr>
          </a:lstStyle>
          <a:p>
            <a:endParaRPr lang="id-ID"/>
          </a:p>
        </p:txBody>
      </p:sp>
      <p:sp>
        <p:nvSpPr>
          <p:cNvPr id="16" name="Picture Placeholder 3"/>
          <p:cNvSpPr>
            <a:spLocks noGrp="1"/>
          </p:cNvSpPr>
          <p:nvPr>
            <p:ph type="pic" sz="quarter" idx="11"/>
          </p:nvPr>
        </p:nvSpPr>
        <p:spPr>
          <a:xfrm>
            <a:off x="9529057" y="4823209"/>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Rectangle 22"/>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022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614791"/>
            <a:ext cx="1366837" cy="1366837"/>
          </a:xfrm>
          <a:prstGeom prst="ellipse">
            <a:avLst/>
          </a:prstGeom>
          <a:ln w="57150">
            <a:solidFill>
              <a:schemeClr val="accent5"/>
            </a:solidFill>
          </a:ln>
        </p:spPr>
        <p:txBody>
          <a:bodyPr>
            <a:normAutofit/>
          </a:bodyPr>
          <a:lstStyle>
            <a:lvl1pPr>
              <a:defRPr sz="1400">
                <a:solidFill>
                  <a:schemeClr val="accent2"/>
                </a:solidFill>
              </a:defRPr>
            </a:lvl1pPr>
          </a:lstStyle>
          <a:p>
            <a:endParaRPr lang="id-ID" dirty="0"/>
          </a:p>
        </p:txBody>
      </p:sp>
      <p:sp>
        <p:nvSpPr>
          <p:cNvPr id="16" name="Picture Placeholder 3"/>
          <p:cNvSpPr>
            <a:spLocks noGrp="1"/>
          </p:cNvSpPr>
          <p:nvPr>
            <p:ph type="pic" sz="quarter" idx="11"/>
          </p:nvPr>
        </p:nvSpPr>
        <p:spPr>
          <a:xfrm>
            <a:off x="9529057" y="4921687"/>
            <a:ext cx="1366837" cy="1366837"/>
          </a:xfrm>
          <a:prstGeom prst="ellipse">
            <a:avLst/>
          </a:prstGeom>
          <a:ln w="57150">
            <a:solidFill>
              <a:schemeClr val="accent6"/>
            </a:solidFill>
          </a:ln>
        </p:spPr>
        <p:txBody>
          <a:bodyPr>
            <a:normAutofit/>
          </a:bodyPr>
          <a:lstStyle>
            <a:lvl1pPr>
              <a:defRPr sz="1400">
                <a:solidFill>
                  <a:schemeClr val="accent2"/>
                </a:solidFill>
              </a:defRPr>
            </a:lvl1pPr>
          </a:lstStyle>
          <a:p>
            <a:endParaRPr lang="id-ID" dirty="0"/>
          </a:p>
        </p:txBody>
      </p:sp>
      <p:sp>
        <p:nvSpPr>
          <p:cNvPr id="49" name="Picture Placeholder 3"/>
          <p:cNvSpPr>
            <a:spLocks noGrp="1"/>
          </p:cNvSpPr>
          <p:nvPr>
            <p:ph type="pic" sz="quarter" idx="12"/>
          </p:nvPr>
        </p:nvSpPr>
        <p:spPr>
          <a:xfrm>
            <a:off x="1296106" y="971203"/>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50" name="Picture Placeholder 3"/>
          <p:cNvSpPr>
            <a:spLocks noGrp="1"/>
          </p:cNvSpPr>
          <p:nvPr>
            <p:ph type="pic" sz="quarter" idx="13"/>
          </p:nvPr>
        </p:nvSpPr>
        <p:spPr>
          <a:xfrm>
            <a:off x="9529057" y="2278099"/>
            <a:ext cx="1366837" cy="1366837"/>
          </a:xfrm>
          <a:prstGeom prst="ellipse">
            <a:avLst/>
          </a:prstGeom>
          <a:ln w="57150">
            <a:solidFill>
              <a:schemeClr val="accent4"/>
            </a:solidFill>
          </a:ln>
        </p:spPr>
        <p:txBody>
          <a:bodyPr>
            <a:normAutofit/>
          </a:bodyPr>
          <a:lstStyle>
            <a:lvl1pPr>
              <a:defRPr sz="1400">
                <a:solidFill>
                  <a:schemeClr val="accent2"/>
                </a:solidFill>
              </a:defRPr>
            </a:lvl1pPr>
          </a:lstStyle>
          <a:p>
            <a:endParaRPr lang="id-ID" dirty="0"/>
          </a:p>
        </p:txBody>
      </p:sp>
      <p:sp>
        <p:nvSpPr>
          <p:cNvPr id="24" name="Rectangle 2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Rectangle 2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TextBox 2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7" name="Group 26"/>
          <p:cNvGrpSpPr/>
          <p:nvPr userDrawn="1"/>
        </p:nvGrpSpPr>
        <p:grpSpPr>
          <a:xfrm>
            <a:off x="347419" y="6409324"/>
            <a:ext cx="224082"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0" name="Group 29"/>
          <p:cNvGrpSpPr/>
          <p:nvPr userDrawn="1"/>
        </p:nvGrpSpPr>
        <p:grpSpPr>
          <a:xfrm flipH="1">
            <a:off x="933709" y="6409324"/>
            <a:ext cx="224082" cy="221156"/>
            <a:chOff x="4328868" y="5502988"/>
            <a:chExt cx="500307" cy="493774"/>
          </a:xfrm>
        </p:grpSpPr>
        <p:sp>
          <p:nvSpPr>
            <p:cNvPr id="31" name="Freeform 3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3" name="Straight Connector 3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88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296106" y="971203"/>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0" name="Picture Placeholder 3"/>
          <p:cNvSpPr>
            <a:spLocks noGrp="1"/>
          </p:cNvSpPr>
          <p:nvPr>
            <p:ph type="pic" sz="quarter" idx="13"/>
          </p:nvPr>
        </p:nvSpPr>
        <p:spPr>
          <a:xfrm>
            <a:off x="9529057" y="2278099"/>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053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4937125" y="3083109"/>
            <a:ext cx="2317750" cy="2317750"/>
          </a:xfrm>
          <a:prstGeom prst="ellipse">
            <a:avLst/>
          </a:prstGeom>
          <a:ln w="98425">
            <a:solidFill>
              <a:schemeClr val="accent6"/>
            </a:solidFill>
          </a:ln>
        </p:spPr>
        <p:txBody>
          <a:bodyPr>
            <a:normAutofit/>
          </a:bodyPr>
          <a:lstStyle>
            <a:lvl1pPr>
              <a:defRPr sz="2400">
                <a:solidFill>
                  <a:schemeClr val="accent2"/>
                </a:solidFill>
              </a:defRPr>
            </a:lvl1pPr>
          </a:lstStyle>
          <a:p>
            <a:endParaRPr lang="id-ID"/>
          </a:p>
        </p:txBody>
      </p:sp>
    </p:spTree>
    <p:extLst>
      <p:ext uri="{BB962C8B-B14F-4D97-AF65-F5344CB8AC3E}">
        <p14:creationId xmlns:p14="http://schemas.microsoft.com/office/powerpoint/2010/main" val="1035754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5399088"/>
          </a:xfrm>
        </p:spPr>
        <p:txBody>
          <a:bodyPr>
            <a:normAutofit/>
          </a:bodyPr>
          <a:lstStyle>
            <a:lvl1pPr>
              <a:defRPr sz="36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9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Tree>
    <p:extLst>
      <p:ext uri="{BB962C8B-B14F-4D97-AF65-F5344CB8AC3E}">
        <p14:creationId xmlns:p14="http://schemas.microsoft.com/office/powerpoint/2010/main" val="327796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p:cNvSpPr/>
          <p:nvPr userDrawn="1"/>
        </p:nvSpPr>
        <p:spPr>
          <a:xfrm>
            <a:off x="0" y="-1"/>
            <a:ext cx="12192000" cy="4152123"/>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6" name="Picture Placeholder 3"/>
          <p:cNvSpPr>
            <a:spLocks noGrp="1"/>
          </p:cNvSpPr>
          <p:nvPr>
            <p:ph type="pic" sz="quarter" idx="10"/>
          </p:nvPr>
        </p:nvSpPr>
        <p:spPr>
          <a:xfrm>
            <a:off x="5265737" y="921256"/>
            <a:ext cx="1660525" cy="1658937"/>
          </a:xfrm>
          <a:prstGeom prst="ellipse">
            <a:avLst/>
          </a:prstGeom>
        </p:spPr>
        <p:txBody>
          <a:bodyPr>
            <a:normAutofit/>
          </a:bodyPr>
          <a:lstStyle>
            <a:lvl1pPr>
              <a:defRPr sz="1600">
                <a:solidFill>
                  <a:schemeClr val="accent2"/>
                </a:solidFill>
              </a:defRPr>
            </a:lvl1pPr>
          </a:lstStyle>
          <a:p>
            <a:endParaRPr lang="id-ID" dirty="0"/>
          </a:p>
        </p:txBody>
      </p:sp>
      <p:grpSp>
        <p:nvGrpSpPr>
          <p:cNvPr id="16" name="Group 15"/>
          <p:cNvGrpSpPr/>
          <p:nvPr userDrawn="1"/>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3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8116673" y="1993246"/>
            <a:ext cx="4059266" cy="2635316"/>
          </a:xfrm>
        </p:spPr>
        <p:txBody>
          <a:bodyPr>
            <a:normAutofit/>
          </a:bodyPr>
          <a:lstStyle>
            <a:lvl1pPr>
              <a:defRPr sz="1600">
                <a:solidFill>
                  <a:schemeClr val="accent2"/>
                </a:solidFill>
              </a:defRPr>
            </a:lvl1pPr>
          </a:lstStyle>
          <a:p>
            <a:endParaRPr lang="id-ID"/>
          </a:p>
        </p:txBody>
      </p:sp>
      <p:sp>
        <p:nvSpPr>
          <p:cNvPr id="11" name="Picture Placeholder 3"/>
          <p:cNvSpPr>
            <a:spLocks noGrp="1"/>
          </p:cNvSpPr>
          <p:nvPr>
            <p:ph type="pic" sz="quarter" idx="12"/>
          </p:nvPr>
        </p:nvSpPr>
        <p:spPr>
          <a:xfrm>
            <a:off x="0" y="1993246"/>
            <a:ext cx="4058337" cy="2635316"/>
          </a:xfrm>
        </p:spPr>
        <p:txBody>
          <a:bodyPr>
            <a:normAutofit/>
          </a:bodyPr>
          <a:lstStyle>
            <a:lvl1pPr>
              <a:defRPr sz="1600">
                <a:solidFill>
                  <a:schemeClr val="accent2"/>
                </a:solidFill>
              </a:defRPr>
            </a:lvl1pPr>
          </a:lstStyle>
          <a:p>
            <a:endParaRPr lang="id-ID"/>
          </a:p>
        </p:txBody>
      </p:sp>
      <p:sp>
        <p:nvSpPr>
          <p:cNvPr id="9" name="Slide Number Placeholder 8"/>
          <p:cNvSpPr>
            <a:spLocks noGrp="1"/>
          </p:cNvSpPr>
          <p:nvPr>
            <p:ph type="sldNum" sz="quarter" idx="15"/>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415729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11" name="Picture Placeholder 3"/>
          <p:cNvSpPr>
            <a:spLocks noGrp="1"/>
          </p:cNvSpPr>
          <p:nvPr>
            <p:ph type="pic" sz="quarter" idx="12"/>
          </p:nvPr>
        </p:nvSpPr>
        <p:spPr>
          <a:xfrm>
            <a:off x="0" y="1993246"/>
            <a:ext cx="12192000" cy="2635316"/>
          </a:xfrm>
        </p:spPr>
        <p:txBody>
          <a:bodyPr>
            <a:normAutofit/>
          </a:bodyPr>
          <a:lstStyle>
            <a:lvl1pPr>
              <a:defRPr sz="1600">
                <a:solidFill>
                  <a:schemeClr val="accent2"/>
                </a:solidFill>
              </a:defRPr>
            </a:lvl1pPr>
          </a:lstStyle>
          <a:p>
            <a:endParaRPr lang="id-ID"/>
          </a:p>
        </p:txBody>
      </p:sp>
      <p:grpSp>
        <p:nvGrpSpPr>
          <p:cNvPr id="15" name="Group 14"/>
          <p:cNvGrpSpPr/>
          <p:nvPr userDrawn="1"/>
        </p:nvGrpSpPr>
        <p:grpSpPr>
          <a:xfrm>
            <a:off x="347419" y="6409324"/>
            <a:ext cx="224082" cy="221156"/>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8" name="Group 17"/>
          <p:cNvGrpSpPr/>
          <p:nvPr userDrawn="1"/>
        </p:nvGrpSpPr>
        <p:grpSpPr>
          <a:xfrm flipH="1">
            <a:off x="933709" y="6409324"/>
            <a:ext cx="224082" cy="221156"/>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1" name="Straight Connector 2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lvl1pPr>
              <a:defRPr sz="1800">
                <a:solidFill>
                  <a:schemeClr val="accent2"/>
                </a:solidFill>
              </a:defRPr>
            </a:lvl1pPr>
          </a:lstStyle>
          <a:p>
            <a:endParaRPr lang="id-ID"/>
          </a:p>
        </p:txBody>
      </p:sp>
      <p:sp>
        <p:nvSpPr>
          <p:cNvPr id="8" name="Picture Placeholder 3"/>
          <p:cNvSpPr>
            <a:spLocks noGrp="1"/>
          </p:cNvSpPr>
          <p:nvPr>
            <p:ph type="pic" sz="quarter" idx="11"/>
          </p:nvPr>
        </p:nvSpPr>
        <p:spPr>
          <a:xfrm>
            <a:off x="0" y="2286000"/>
            <a:ext cx="2034000" cy="2286000"/>
          </a:xfrm>
        </p:spPr>
        <p:txBody>
          <a:bodyPr/>
          <a:lstStyle>
            <a:lvl1pPr>
              <a:defRPr sz="1800">
                <a:solidFill>
                  <a:schemeClr val="accent2"/>
                </a:solidFill>
              </a:defRPr>
            </a:lvl1pPr>
          </a:lstStyle>
          <a:p>
            <a:endParaRPr lang="id-ID"/>
          </a:p>
        </p:txBody>
      </p:sp>
      <p:sp>
        <p:nvSpPr>
          <p:cNvPr id="9" name="Picture Placeholder 3"/>
          <p:cNvSpPr>
            <a:spLocks noGrp="1"/>
          </p:cNvSpPr>
          <p:nvPr>
            <p:ph type="pic" sz="quarter" idx="12"/>
          </p:nvPr>
        </p:nvSpPr>
        <p:spPr>
          <a:xfrm>
            <a:off x="0" y="4572000"/>
            <a:ext cx="2034000" cy="2286000"/>
          </a:xfrm>
        </p:spPr>
        <p:txBody>
          <a:bodyPr/>
          <a:lstStyle>
            <a:lvl1pPr>
              <a:defRPr sz="1800">
                <a:solidFill>
                  <a:schemeClr val="accent2"/>
                </a:solidFill>
              </a:defRPr>
            </a:lvl1pPr>
          </a:lstStyle>
          <a:p>
            <a:endParaRPr lang="id-ID"/>
          </a:p>
        </p:txBody>
      </p:sp>
      <p:sp>
        <p:nvSpPr>
          <p:cNvPr id="10" name="Picture Placeholder 3"/>
          <p:cNvSpPr>
            <a:spLocks noGrp="1"/>
          </p:cNvSpPr>
          <p:nvPr>
            <p:ph type="pic" sz="quarter" idx="13"/>
          </p:nvPr>
        </p:nvSpPr>
        <p:spPr>
          <a:xfrm>
            <a:off x="2037319" y="0"/>
            <a:ext cx="2034000" cy="2286000"/>
          </a:xfrm>
        </p:spPr>
        <p:txBody>
          <a:bodyPr/>
          <a:lstStyle>
            <a:lvl1pPr>
              <a:defRPr sz="1800">
                <a:solidFill>
                  <a:schemeClr val="accent2"/>
                </a:solidFill>
              </a:defRPr>
            </a:lvl1pPr>
          </a:lstStyle>
          <a:p>
            <a:endParaRPr lang="id-ID"/>
          </a:p>
        </p:txBody>
      </p:sp>
      <p:sp>
        <p:nvSpPr>
          <p:cNvPr id="12" name="Picture Placeholder 3"/>
          <p:cNvSpPr>
            <a:spLocks noGrp="1"/>
          </p:cNvSpPr>
          <p:nvPr>
            <p:ph type="pic" sz="quarter" idx="14"/>
          </p:nvPr>
        </p:nvSpPr>
        <p:spPr>
          <a:xfrm>
            <a:off x="2037319" y="2286000"/>
            <a:ext cx="2034000" cy="2286000"/>
          </a:xfrm>
        </p:spPr>
        <p:txBody>
          <a:bodyPr/>
          <a:lstStyle>
            <a:lvl1pPr>
              <a:defRPr sz="1800">
                <a:solidFill>
                  <a:schemeClr val="accent2"/>
                </a:solidFill>
              </a:defRPr>
            </a:lvl1pPr>
          </a:lstStyle>
          <a:p>
            <a:endParaRPr lang="id-ID"/>
          </a:p>
        </p:txBody>
      </p:sp>
      <p:sp>
        <p:nvSpPr>
          <p:cNvPr id="13" name="Picture Placeholder 3"/>
          <p:cNvSpPr>
            <a:spLocks noGrp="1"/>
          </p:cNvSpPr>
          <p:nvPr>
            <p:ph type="pic" sz="quarter" idx="15"/>
          </p:nvPr>
        </p:nvSpPr>
        <p:spPr>
          <a:xfrm>
            <a:off x="2037319" y="4572000"/>
            <a:ext cx="2034000" cy="2286000"/>
          </a:xfrm>
        </p:spPr>
        <p:txBody>
          <a:bodyPr/>
          <a:lstStyle>
            <a:lvl1pPr>
              <a:defRPr sz="1800">
                <a:solidFill>
                  <a:schemeClr val="accent2"/>
                </a:solidFill>
              </a:defRPr>
            </a:lvl1pPr>
          </a:lstStyle>
          <a:p>
            <a:endParaRPr lang="id-ID"/>
          </a:p>
        </p:txBody>
      </p:sp>
      <p:sp>
        <p:nvSpPr>
          <p:cNvPr id="14" name="Picture Placeholder 3"/>
          <p:cNvSpPr>
            <a:spLocks noGrp="1"/>
          </p:cNvSpPr>
          <p:nvPr>
            <p:ph type="pic" sz="quarter" idx="16"/>
          </p:nvPr>
        </p:nvSpPr>
        <p:spPr>
          <a:xfrm>
            <a:off x="4071319" y="0"/>
            <a:ext cx="2034000" cy="2286000"/>
          </a:xfrm>
        </p:spPr>
        <p:txBody>
          <a:bodyPr/>
          <a:lstStyle>
            <a:lvl1pPr>
              <a:defRPr sz="1800">
                <a:solidFill>
                  <a:schemeClr val="accent2"/>
                </a:solidFill>
              </a:defRPr>
            </a:lvl1pPr>
          </a:lstStyle>
          <a:p>
            <a:endParaRPr lang="id-ID"/>
          </a:p>
        </p:txBody>
      </p:sp>
      <p:sp>
        <p:nvSpPr>
          <p:cNvPr id="15" name="Picture Placeholder 3"/>
          <p:cNvSpPr>
            <a:spLocks noGrp="1"/>
          </p:cNvSpPr>
          <p:nvPr>
            <p:ph type="pic" sz="quarter" idx="17"/>
          </p:nvPr>
        </p:nvSpPr>
        <p:spPr>
          <a:xfrm>
            <a:off x="4071319" y="2286000"/>
            <a:ext cx="2034000" cy="2286000"/>
          </a:xfrm>
        </p:spPr>
        <p:txBody>
          <a:bodyPr/>
          <a:lstStyle>
            <a:lvl1pPr>
              <a:defRPr sz="1800">
                <a:solidFill>
                  <a:schemeClr val="accent2"/>
                </a:solidFill>
              </a:defRPr>
            </a:lvl1pPr>
          </a:lstStyle>
          <a:p>
            <a:endParaRPr lang="id-ID"/>
          </a:p>
        </p:txBody>
      </p:sp>
      <p:sp>
        <p:nvSpPr>
          <p:cNvPr id="16" name="Picture Placeholder 3"/>
          <p:cNvSpPr>
            <a:spLocks noGrp="1"/>
          </p:cNvSpPr>
          <p:nvPr>
            <p:ph type="pic" sz="quarter" idx="18"/>
          </p:nvPr>
        </p:nvSpPr>
        <p:spPr>
          <a:xfrm>
            <a:off x="4071319" y="4572000"/>
            <a:ext cx="2034000" cy="2286000"/>
          </a:xfrm>
        </p:spPr>
        <p:txBody>
          <a:bodyPr/>
          <a:lstStyle>
            <a:lvl1pPr>
              <a:defRPr sz="1800">
                <a:solidFill>
                  <a:schemeClr val="accent2"/>
                </a:solidFill>
              </a:defRPr>
            </a:lvl1pPr>
          </a:lstStyle>
          <a:p>
            <a:endParaRPr lang="id-ID"/>
          </a:p>
        </p:txBody>
      </p:sp>
      <p:sp>
        <p:nvSpPr>
          <p:cNvPr id="17" name="Picture Placeholder 3"/>
          <p:cNvSpPr>
            <a:spLocks noGrp="1"/>
          </p:cNvSpPr>
          <p:nvPr>
            <p:ph type="pic" sz="quarter" idx="19"/>
          </p:nvPr>
        </p:nvSpPr>
        <p:spPr>
          <a:xfrm>
            <a:off x="6108638" y="0"/>
            <a:ext cx="2034000" cy="2286000"/>
          </a:xfrm>
        </p:spPr>
        <p:txBody>
          <a:bodyPr/>
          <a:lstStyle>
            <a:lvl1pPr>
              <a:defRPr sz="1800">
                <a:solidFill>
                  <a:schemeClr val="accent2"/>
                </a:solidFill>
              </a:defRPr>
            </a:lvl1pPr>
          </a:lstStyle>
          <a:p>
            <a:endParaRPr lang="id-ID"/>
          </a:p>
        </p:txBody>
      </p:sp>
      <p:sp>
        <p:nvSpPr>
          <p:cNvPr id="18" name="Picture Placeholder 3"/>
          <p:cNvSpPr>
            <a:spLocks noGrp="1"/>
          </p:cNvSpPr>
          <p:nvPr>
            <p:ph type="pic" sz="quarter" idx="20"/>
          </p:nvPr>
        </p:nvSpPr>
        <p:spPr>
          <a:xfrm>
            <a:off x="6108638" y="2286000"/>
            <a:ext cx="2034000" cy="2286000"/>
          </a:xfrm>
        </p:spPr>
        <p:txBody>
          <a:bodyPr/>
          <a:lstStyle>
            <a:lvl1pPr>
              <a:defRPr sz="1800">
                <a:solidFill>
                  <a:schemeClr val="accent2"/>
                </a:solidFill>
              </a:defRPr>
            </a:lvl1pPr>
          </a:lstStyle>
          <a:p>
            <a:endParaRPr lang="id-ID"/>
          </a:p>
        </p:txBody>
      </p:sp>
      <p:sp>
        <p:nvSpPr>
          <p:cNvPr id="19" name="Picture Placeholder 3"/>
          <p:cNvSpPr>
            <a:spLocks noGrp="1"/>
          </p:cNvSpPr>
          <p:nvPr>
            <p:ph type="pic" sz="quarter" idx="21"/>
          </p:nvPr>
        </p:nvSpPr>
        <p:spPr>
          <a:xfrm>
            <a:off x="6108638" y="4572000"/>
            <a:ext cx="2034000" cy="2286000"/>
          </a:xfrm>
        </p:spPr>
        <p:txBody>
          <a:bodyPr/>
          <a:lstStyle>
            <a:lvl1pPr>
              <a:defRPr sz="1800">
                <a:solidFill>
                  <a:schemeClr val="accent2"/>
                </a:solidFill>
              </a:defRPr>
            </a:lvl1pPr>
          </a:lstStyle>
          <a:p>
            <a:endParaRPr lang="id-ID"/>
          </a:p>
        </p:txBody>
      </p:sp>
      <p:sp>
        <p:nvSpPr>
          <p:cNvPr id="20" name="Picture Placeholder 3"/>
          <p:cNvSpPr>
            <a:spLocks noGrp="1"/>
          </p:cNvSpPr>
          <p:nvPr>
            <p:ph type="pic" sz="quarter" idx="22"/>
          </p:nvPr>
        </p:nvSpPr>
        <p:spPr>
          <a:xfrm>
            <a:off x="8139319" y="0"/>
            <a:ext cx="2034000" cy="2286000"/>
          </a:xfrm>
        </p:spPr>
        <p:txBody>
          <a:bodyPr/>
          <a:lstStyle>
            <a:lvl1pPr>
              <a:defRPr sz="1800">
                <a:solidFill>
                  <a:schemeClr val="accent2"/>
                </a:solidFill>
              </a:defRPr>
            </a:lvl1pPr>
          </a:lstStyle>
          <a:p>
            <a:endParaRPr lang="id-ID"/>
          </a:p>
        </p:txBody>
      </p:sp>
      <p:sp>
        <p:nvSpPr>
          <p:cNvPr id="21" name="Picture Placeholder 3"/>
          <p:cNvSpPr>
            <a:spLocks noGrp="1"/>
          </p:cNvSpPr>
          <p:nvPr>
            <p:ph type="pic" sz="quarter" idx="23"/>
          </p:nvPr>
        </p:nvSpPr>
        <p:spPr>
          <a:xfrm>
            <a:off x="8139319" y="2286000"/>
            <a:ext cx="2034000" cy="2286000"/>
          </a:xfrm>
        </p:spPr>
        <p:txBody>
          <a:bodyPr/>
          <a:lstStyle>
            <a:lvl1pPr>
              <a:defRPr sz="1800">
                <a:solidFill>
                  <a:schemeClr val="accent2"/>
                </a:solidFill>
              </a:defRPr>
            </a:lvl1pPr>
          </a:lstStyle>
          <a:p>
            <a:endParaRPr lang="id-ID"/>
          </a:p>
        </p:txBody>
      </p:sp>
      <p:sp>
        <p:nvSpPr>
          <p:cNvPr id="22" name="Picture Placeholder 3"/>
          <p:cNvSpPr>
            <a:spLocks noGrp="1"/>
          </p:cNvSpPr>
          <p:nvPr>
            <p:ph type="pic" sz="quarter" idx="24"/>
          </p:nvPr>
        </p:nvSpPr>
        <p:spPr>
          <a:xfrm>
            <a:off x="8139319" y="4572000"/>
            <a:ext cx="2034000" cy="2286000"/>
          </a:xfrm>
        </p:spPr>
        <p:txBody>
          <a:bodyPr/>
          <a:lstStyle>
            <a:lvl1pPr>
              <a:defRPr sz="1800">
                <a:solidFill>
                  <a:schemeClr val="accent2"/>
                </a:solidFill>
              </a:defRPr>
            </a:lvl1pPr>
          </a:lstStyle>
          <a:p>
            <a:endParaRPr lang="id-ID"/>
          </a:p>
        </p:txBody>
      </p:sp>
      <p:sp>
        <p:nvSpPr>
          <p:cNvPr id="23" name="Picture Placeholder 3"/>
          <p:cNvSpPr>
            <a:spLocks noGrp="1"/>
          </p:cNvSpPr>
          <p:nvPr>
            <p:ph type="pic" sz="quarter" idx="25"/>
          </p:nvPr>
        </p:nvSpPr>
        <p:spPr>
          <a:xfrm>
            <a:off x="10176638" y="0"/>
            <a:ext cx="2034000" cy="2286000"/>
          </a:xfrm>
        </p:spPr>
        <p:txBody>
          <a:bodyPr/>
          <a:lstStyle>
            <a:lvl1pPr>
              <a:defRPr sz="1800">
                <a:solidFill>
                  <a:schemeClr val="accent2"/>
                </a:solidFill>
              </a:defRPr>
            </a:lvl1pPr>
          </a:lstStyle>
          <a:p>
            <a:endParaRPr lang="id-ID"/>
          </a:p>
        </p:txBody>
      </p:sp>
      <p:sp>
        <p:nvSpPr>
          <p:cNvPr id="24" name="Picture Placeholder 3"/>
          <p:cNvSpPr>
            <a:spLocks noGrp="1"/>
          </p:cNvSpPr>
          <p:nvPr>
            <p:ph type="pic" sz="quarter" idx="26"/>
          </p:nvPr>
        </p:nvSpPr>
        <p:spPr>
          <a:xfrm>
            <a:off x="10176638" y="2286000"/>
            <a:ext cx="2034000" cy="2286000"/>
          </a:xfrm>
        </p:spPr>
        <p:txBody>
          <a:bodyPr/>
          <a:lstStyle>
            <a:lvl1pPr>
              <a:defRPr sz="1800">
                <a:solidFill>
                  <a:schemeClr val="accent2"/>
                </a:solidFill>
              </a:defRPr>
            </a:lvl1pPr>
          </a:lstStyle>
          <a:p>
            <a:endParaRPr lang="id-ID"/>
          </a:p>
        </p:txBody>
      </p:sp>
      <p:sp>
        <p:nvSpPr>
          <p:cNvPr id="25" name="Picture Placeholder 3"/>
          <p:cNvSpPr>
            <a:spLocks noGrp="1"/>
          </p:cNvSpPr>
          <p:nvPr>
            <p:ph type="pic" sz="quarter" idx="27"/>
          </p:nvPr>
        </p:nvSpPr>
        <p:spPr>
          <a:xfrm>
            <a:off x="10176638" y="4572000"/>
            <a:ext cx="2034000" cy="2286000"/>
          </a:xfrm>
        </p:spPr>
        <p:txBody>
          <a:bodyPr/>
          <a:lstStyle>
            <a:lvl1pPr>
              <a:defRPr sz="1800">
                <a:solidFill>
                  <a:schemeClr val="accent2"/>
                </a:solidFill>
              </a:defRPr>
            </a:lvl1pPr>
          </a:lstStyle>
          <a:p>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7" name="TextBox 6"/>
          <p:cNvSpPr txBox="1"/>
          <p:nvPr userDrawn="1"/>
        </p:nvSpPr>
        <p:spPr>
          <a:xfrm>
            <a:off x="11584250" y="305131"/>
            <a:ext cx="351378" cy="261610"/>
          </a:xfrm>
          <a:prstGeom prst="rect">
            <a:avLst/>
          </a:prstGeom>
          <a:noFill/>
        </p:spPr>
        <p:txBody>
          <a:bodyPr wrap="none" rtlCol="0">
            <a:spAutoFit/>
          </a:bodyPr>
          <a:lstStyle/>
          <a:p>
            <a:pPr algn="ctr"/>
            <a:fld id="{260E2A6B-A809-4840-BF14-8648BC0BDF87}" type="slidenum">
              <a:rPr lang="id-ID" sz="1050" b="1" smtClean="0">
                <a:solidFill>
                  <a:schemeClr val="accent2"/>
                </a:solidFill>
              </a:rPr>
              <a:pPr algn="ctr"/>
              <a:t>‹#›</a:t>
            </a:fld>
            <a:endParaRPr lang="id-ID" sz="1050" dirty="0">
              <a:solidFill>
                <a:schemeClr val="accent2"/>
              </a:solidFill>
            </a:endParaRPr>
          </a:p>
        </p:txBody>
      </p:sp>
    </p:spTree>
    <p:extLst>
      <p:ext uri="{BB962C8B-B14F-4D97-AF65-F5344CB8AC3E}">
        <p14:creationId xmlns:p14="http://schemas.microsoft.com/office/powerpoint/2010/main" val="20232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sp>
        <p:nvSpPr>
          <p:cNvPr id="26" name="Picture Placeholder 3"/>
          <p:cNvSpPr>
            <a:spLocks noGrp="1"/>
          </p:cNvSpPr>
          <p:nvPr>
            <p:ph type="pic" sz="quarter" idx="10"/>
          </p:nvPr>
        </p:nvSpPr>
        <p:spPr>
          <a:xfrm>
            <a:off x="145017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7" name="Picture Placeholder 3"/>
          <p:cNvSpPr>
            <a:spLocks noGrp="1"/>
          </p:cNvSpPr>
          <p:nvPr>
            <p:ph type="pic" sz="quarter" idx="11"/>
          </p:nvPr>
        </p:nvSpPr>
        <p:spPr>
          <a:xfrm>
            <a:off x="397186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8" name="Picture Placeholder 3"/>
          <p:cNvSpPr>
            <a:spLocks noGrp="1"/>
          </p:cNvSpPr>
          <p:nvPr>
            <p:ph type="pic" sz="quarter" idx="12"/>
          </p:nvPr>
        </p:nvSpPr>
        <p:spPr>
          <a:xfrm>
            <a:off x="6508785"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9" name="Picture Placeholder 3"/>
          <p:cNvSpPr>
            <a:spLocks noGrp="1"/>
          </p:cNvSpPr>
          <p:nvPr>
            <p:ph type="pic" sz="quarter" idx="13"/>
          </p:nvPr>
        </p:nvSpPr>
        <p:spPr>
          <a:xfrm>
            <a:off x="9030475" y="2284944"/>
            <a:ext cx="1697846" cy="1697847"/>
          </a:xfrm>
          <a:prstGeom prst="ellipse">
            <a:avLst/>
          </a:prstGeom>
        </p:spPr>
        <p:txBody>
          <a:bodyPr>
            <a:normAutofit/>
          </a:bodyPr>
          <a:lstStyle>
            <a:lvl1pPr>
              <a:defRPr sz="1600">
                <a:solidFill>
                  <a:schemeClr val="accent2"/>
                </a:solidFill>
              </a:defRPr>
            </a:lvl1pPr>
          </a:lstStyle>
          <a:p>
            <a:endParaRPr lang="id-ID"/>
          </a:p>
        </p:txBody>
      </p:sp>
      <p:grpSp>
        <p:nvGrpSpPr>
          <p:cNvPr id="16" name="Group 15"/>
          <p:cNvGrpSpPr/>
          <p:nvPr userDrawn="1"/>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65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2" name="Picture Placeholder 3"/>
          <p:cNvSpPr>
            <a:spLocks noGrp="1"/>
          </p:cNvSpPr>
          <p:nvPr>
            <p:ph type="pic" sz="quarter" idx="10"/>
          </p:nvPr>
        </p:nvSpPr>
        <p:spPr>
          <a:xfrm>
            <a:off x="1244493" y="211349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14" name="Group 13"/>
          <p:cNvGrpSpPr/>
          <p:nvPr userDrawn="1"/>
        </p:nvGrpSpPr>
        <p:grpSpPr>
          <a:xfrm>
            <a:off x="347419" y="6409324"/>
            <a:ext cx="224082" cy="221156"/>
            <a:chOff x="4328868" y="5502988"/>
            <a:chExt cx="500307" cy="493774"/>
          </a:xfrm>
        </p:grpSpPr>
        <p:sp>
          <p:nvSpPr>
            <p:cNvPr id="15" name="Freeform 1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7" name="Group 16"/>
          <p:cNvGrpSpPr/>
          <p:nvPr userDrawn="1"/>
        </p:nvGrpSpPr>
        <p:grpSpPr>
          <a:xfrm flipH="1">
            <a:off x="933709" y="6409324"/>
            <a:ext cx="224082" cy="221156"/>
            <a:chOff x="4328868" y="5502988"/>
            <a:chExt cx="500307" cy="493774"/>
          </a:xfrm>
        </p:grpSpPr>
        <p:sp>
          <p:nvSpPr>
            <p:cNvPr id="18" name="Freeform 1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0" name="Straight Connector 1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FBC63-C649-42C3-9C85-0F873F8F0B35}" type="datetimeFigureOut">
              <a:rPr lang="id-ID" smtClean="0"/>
              <a:t>11/12/2018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DFD3-2AF0-4B06-81C8-CF1C6F54D29C}" type="slidenum">
              <a:rPr lang="id-ID" smtClean="0"/>
              <a:t>‹#›</a:t>
            </a:fld>
            <a:endParaRPr lang="id-ID"/>
          </a:p>
        </p:txBody>
      </p:sp>
    </p:spTree>
    <p:extLst>
      <p:ext uri="{BB962C8B-B14F-4D97-AF65-F5344CB8AC3E}">
        <p14:creationId xmlns:p14="http://schemas.microsoft.com/office/powerpoint/2010/main" val="137306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59" r:id="rId13"/>
    <p:sldLayoutId id="2147483661" r:id="rId14"/>
    <p:sldLayoutId id="2147483662" r:id="rId15"/>
    <p:sldLayoutId id="2147483663" r:id="rId16"/>
    <p:sldLayoutId id="2147483664" r:id="rId17"/>
    <p:sldLayoutId id="2147483665" r:id="rId18"/>
    <p:sldLayoutId id="2147483666" r:id="rId19"/>
    <p:sldLayoutId id="2147483670" r:id="rId20"/>
    <p:sldLayoutId id="2147483668" r:id="rId21"/>
    <p:sldLayoutId id="2147483667" r:id="rId22"/>
    <p:sldLayoutId id="2147483669" r:id="rId23"/>
    <p:sldLayoutId id="2147483672" r:id="rId24"/>
    <p:sldLayoutId id="214748367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iris.ps/en/products/sensory-box/researc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 Type="http://schemas.openxmlformats.org/officeDocument/2006/relationships/image" Target="../media/image45.png"/><Relationship Id="rId21" Type="http://schemas.openxmlformats.org/officeDocument/2006/relationships/image" Target="../media/image63.png"/><Relationship Id="rId34" Type="http://schemas.openxmlformats.org/officeDocument/2006/relationships/image" Target="../media/image76.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png"/><Relationship Id="rId38" Type="http://schemas.openxmlformats.org/officeDocument/2006/relationships/image" Target="../media/image80.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4.png"/><Relationship Id="rId37" Type="http://schemas.openxmlformats.org/officeDocument/2006/relationships/image" Target="../media/image79.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36" Type="http://schemas.openxmlformats.org/officeDocument/2006/relationships/image" Target="../media/image78.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106" y="4798806"/>
            <a:ext cx="838200" cy="838200"/>
          </a:xfrm>
          <a:prstGeom prst="rect">
            <a:avLst/>
          </a:prstGeom>
        </p:spPr>
      </p:pic>
      <p:sp>
        <p:nvSpPr>
          <p:cNvPr id="4" name="Rectangle 3"/>
          <p:cNvSpPr/>
          <p:nvPr/>
        </p:nvSpPr>
        <p:spPr>
          <a:xfrm>
            <a:off x="7516365" y="4920840"/>
            <a:ext cx="1424602" cy="627864"/>
          </a:xfrm>
          <a:prstGeom prst="rect">
            <a:avLst/>
          </a:prstGeom>
        </p:spPr>
        <p:txBody>
          <a:bodyPr wrap="square">
            <a:spAutoFit/>
          </a:bodyPr>
          <a:lstStyle/>
          <a:p>
            <a:pPr lvl="0" defTabSz="711200">
              <a:lnSpc>
                <a:spcPct val="90000"/>
              </a:lnSpc>
              <a:spcBef>
                <a:spcPct val="0"/>
              </a:spcBef>
              <a:spcAft>
                <a:spcPct val="35000"/>
              </a:spcAft>
            </a:pPr>
            <a:r>
              <a:rPr lang="en-GB" sz="1600" dirty="0">
                <a:solidFill>
                  <a:schemeClr val="accent6"/>
                </a:solidFill>
                <a:latin typeface="Lato Black" panose="020F0502020204030203" pitchFamily="34" charset="0"/>
                <a:ea typeface="Lato Black" panose="020F0502020204030203" pitchFamily="34" charset="0"/>
                <a:cs typeface="Lato Black" panose="020F0502020204030203" pitchFamily="34" charset="0"/>
              </a:rPr>
              <a:t>Sensory Box</a:t>
            </a:r>
            <a:endParaRPr lang="ar-JO" sz="1600" dirty="0">
              <a:solidFill>
                <a:schemeClr val="accent6"/>
              </a:solidFill>
              <a:latin typeface="Lato Black" panose="020F0502020204030203" pitchFamily="34" charset="0"/>
              <a:ea typeface="Lato Black" panose="020F0502020204030203" pitchFamily="34" charset="0"/>
              <a:cs typeface="Cairo" panose="00000500000000000000" pitchFamily="2" charset="-78"/>
            </a:endParaRPr>
          </a:p>
          <a:p>
            <a:pPr lvl="0" defTabSz="711200">
              <a:lnSpc>
                <a:spcPct val="90000"/>
              </a:lnSpc>
              <a:spcBef>
                <a:spcPct val="0"/>
              </a:spcBef>
              <a:spcAft>
                <a:spcPct val="35000"/>
              </a:spcAft>
            </a:pPr>
            <a:r>
              <a:rPr lang="en-GB" sz="1600" dirty="0">
                <a:solidFill>
                  <a:schemeClr val="accent6"/>
                </a:solidFill>
                <a:latin typeface="Lato Black" panose="020F0502020204030203" pitchFamily="34" charset="0"/>
                <a:ea typeface="Lato Black" panose="020F0502020204030203" pitchFamily="34" charset="0"/>
                <a:cs typeface="Lato Black" panose="020F0502020204030203" pitchFamily="34" charset="0"/>
              </a:rPr>
              <a:t>Iris Solutions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578" y="4582498"/>
            <a:ext cx="2950470" cy="1304547"/>
          </a:xfrm>
          <a:prstGeom prst="rect">
            <a:avLst/>
          </a:prstGeom>
        </p:spPr>
      </p:pic>
      <p:sp>
        <p:nvSpPr>
          <p:cNvPr id="5" name="Rectangle 4"/>
          <p:cNvSpPr/>
          <p:nvPr/>
        </p:nvSpPr>
        <p:spPr>
          <a:xfrm>
            <a:off x="0" y="6623320"/>
            <a:ext cx="2530549" cy="234680"/>
          </a:xfrm>
          <a:prstGeom prst="rect">
            <a:avLst/>
          </a:prstGeom>
        </p:spPr>
        <p:txBody>
          <a:bodyPr wrap="square">
            <a:spAutoFit/>
          </a:bodyPr>
          <a:lstStyle/>
          <a:p>
            <a:pPr lvl="0" defTabSz="711200">
              <a:lnSpc>
                <a:spcPct val="90000"/>
              </a:lnSpc>
              <a:spcBef>
                <a:spcPct val="0"/>
              </a:spcBef>
              <a:spcAft>
                <a:spcPct val="35000"/>
              </a:spcAft>
            </a:pPr>
            <a:r>
              <a:rPr lang="en-GB" sz="1000" b="1" dirty="0">
                <a:solidFill>
                  <a:schemeClr val="accent6"/>
                </a:solidFill>
                <a:latin typeface="Cairo" panose="00000500000000000000" pitchFamily="2" charset="-78"/>
                <a:ea typeface="Lato Black" panose="020F0502020204030203" pitchFamily="34" charset="0"/>
                <a:cs typeface="Cairo" panose="00000500000000000000" pitchFamily="2" charset="-78"/>
              </a:rPr>
              <a:t>v2.2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380" y="851066"/>
            <a:ext cx="9395456" cy="3423813"/>
          </a:xfrm>
          <a:prstGeom prst="rect">
            <a:avLst/>
          </a:prstGeom>
        </p:spPr>
      </p:pic>
      <p:sp>
        <p:nvSpPr>
          <p:cNvPr id="8" name="Rectangle 7"/>
          <p:cNvSpPr/>
          <p:nvPr/>
        </p:nvSpPr>
        <p:spPr>
          <a:xfrm>
            <a:off x="5061581" y="4274879"/>
            <a:ext cx="3143249" cy="369332"/>
          </a:xfrm>
          <a:prstGeom prst="rect">
            <a:avLst/>
          </a:prstGeom>
        </p:spPr>
        <p:txBody>
          <a:bodyPr wrap="square">
            <a:spAutoFit/>
          </a:bodyPr>
          <a:lstStyle/>
          <a:p>
            <a:pPr lvl="0" defTabSz="711200">
              <a:lnSpc>
                <a:spcPct val="90000"/>
              </a:lnSpc>
              <a:spcBef>
                <a:spcPct val="0"/>
              </a:spcBef>
              <a:spcAft>
                <a:spcPct val="35000"/>
              </a:spcAft>
            </a:pPr>
            <a:r>
              <a:rPr lang="en-GB" sz="2000" b="1" dirty="0" err="1">
                <a:solidFill>
                  <a:schemeClr val="accent6"/>
                </a:solidFill>
                <a:latin typeface="Lato Black" panose="020F0502020204030203" pitchFamily="34" charset="0"/>
                <a:ea typeface="Lato Black" panose="020F0502020204030203" pitchFamily="34" charset="0"/>
                <a:cs typeface="Cairo" panose="00000500000000000000" pitchFamily="2" charset="-78"/>
              </a:rPr>
              <a:t>KARTU</a:t>
            </a:r>
            <a:r>
              <a:rPr lang="en-GB" sz="2000" b="1" dirty="0">
                <a:solidFill>
                  <a:schemeClr val="accent6"/>
                </a:solidFill>
                <a:latin typeface="Lato Black" panose="020F0502020204030203" pitchFamily="34" charset="0"/>
                <a:ea typeface="Lato Black" panose="020F0502020204030203" pitchFamily="34" charset="0"/>
                <a:cs typeface="Cairo" panose="00000500000000000000" pitchFamily="2" charset="-78"/>
              </a:rPr>
              <a:t> SU</a:t>
            </a:r>
            <a:r>
              <a:rPr lang="en-GB" sz="1600" dirty="0">
                <a:solidFill>
                  <a:schemeClr val="accent6"/>
                </a:solidFill>
                <a:latin typeface="Lato Black" panose="020F0502020204030203" pitchFamily="34" charset="0"/>
                <a:ea typeface="Lato Black" panose="020F0502020204030203" pitchFamily="34" charset="0"/>
                <a:cs typeface="Cairo" panose="00000500000000000000" pitchFamily="2" charset="-78"/>
              </a:rPr>
              <a:t> </a:t>
            </a:r>
            <a:r>
              <a:rPr lang="en-GB" sz="2000" b="1" dirty="0" err="1">
                <a:solidFill>
                  <a:schemeClr val="accent6"/>
                </a:solidFill>
                <a:latin typeface="Lato Black" panose="020F0502020204030203" pitchFamily="34" charset="0"/>
                <a:ea typeface="Lato Black" panose="020F0502020204030203" pitchFamily="34" charset="0"/>
                <a:cs typeface="Cairo" panose="00000500000000000000" pitchFamily="2" charset="-78"/>
              </a:rPr>
              <a:t>PARTNERIAIS</a:t>
            </a:r>
            <a:r>
              <a:rPr lang="en-GB" sz="1600" dirty="0">
                <a:solidFill>
                  <a:schemeClr val="accent6"/>
                </a:solidFill>
                <a:latin typeface="Lato Black" panose="020F0502020204030203" pitchFamily="34" charset="0"/>
                <a:ea typeface="Lato Black" panose="020F0502020204030203" pitchFamily="34" charset="0"/>
                <a:cs typeface="Cairo" panose="00000500000000000000" pitchFamily="2" charset="-78"/>
              </a:rPr>
              <a:t> </a:t>
            </a:r>
            <a:endParaRPr lang="ar-JO" sz="1600" dirty="0">
              <a:solidFill>
                <a:schemeClr val="accent6"/>
              </a:solidFill>
              <a:latin typeface="Lato Black" panose="020F0502020204030203" pitchFamily="34" charset="0"/>
              <a:ea typeface="Lato Black" panose="020F0502020204030203" pitchFamily="34" charset="0"/>
              <a:cs typeface="Cairo" panose="00000500000000000000" pitchFamily="2" charset="-78"/>
            </a:endParaRPr>
          </a:p>
        </p:txBody>
      </p:sp>
    </p:spTree>
    <p:extLst>
      <p:ext uri="{BB962C8B-B14F-4D97-AF65-F5344CB8AC3E}">
        <p14:creationId xmlns:p14="http://schemas.microsoft.com/office/powerpoint/2010/main" val="226860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8678" t="-300" r="3917" b="12791"/>
          <a:stretch/>
        </p:blipFill>
        <p:spPr>
          <a:xfrm>
            <a:off x="-10634" y="1903228"/>
            <a:ext cx="12195545" cy="3540642"/>
          </a:xfrm>
          <a:prstGeom prst="rect">
            <a:avLst/>
          </a:prstGeom>
        </p:spPr>
      </p:pic>
      <p:sp>
        <p:nvSpPr>
          <p:cNvPr id="14" name="Rectangle 13"/>
          <p:cNvSpPr/>
          <p:nvPr/>
        </p:nvSpPr>
        <p:spPr>
          <a:xfrm>
            <a:off x="427096" y="2226998"/>
            <a:ext cx="6850004" cy="3046988"/>
          </a:xfrm>
          <a:prstGeom prst="rect">
            <a:avLst/>
          </a:prstGeom>
        </p:spPr>
        <p:txBody>
          <a:bodyPr wrap="square">
            <a:spAutoFit/>
          </a:bodyPr>
          <a:lstStyle/>
          <a:p>
            <a:pPr algn="just"/>
            <a:r>
              <a:rPr lang="lt-LT"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Mūsų darbas yra pagrįstas naujausiais ir esminiais moksliniais tyrimais, kurie apima tiek neorologiją, tiek fiziologiją, psichologiją, psichoterapiją, socialinį darbą, ergo ir fizioterapiją ir pan. </a:t>
            </a:r>
          </a:p>
          <a:p>
            <a:pPr algn="just"/>
            <a:endParaRPr lang="lt-LT"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algn="just"/>
            <a:r>
              <a:rPr lang="lt-LT"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Renkame ne tik tyrimus, pagrindžiančius sensorinių stimulų įtaką tiek įvairių sutrikimų, tiek sveikos raidos vaikams, bet ir konsultuojamės su specialistais, tiesiogiai dirbančiais su vaikais. </a:t>
            </a:r>
          </a:p>
          <a:p>
            <a:pPr algn="just"/>
            <a:br>
              <a:rPr lang="en-GB"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br>
            <a:r>
              <a:rPr lang="lt-LT"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Kviečiame peržvelgti tyrimų medžiagą, suskirstytą pagal temas, kurios išskirtos ir sensorinėje įrangoje – šviesų, garsų, vaizdų ir kognityvinių interaktyvių žaidimų įtaka įvairaus pobūdžio sutrikimams. </a:t>
            </a:r>
            <a:endParaRPr lang="en-GB"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algn="just"/>
            <a:r>
              <a:rPr lang="lt-LT"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Mūsų partneriai skelbia naujausius tyrimus čia:</a:t>
            </a:r>
            <a:r>
              <a:rPr lang="en-GB"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r>
              <a:rPr lang="en-GB"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hlinkClick r:id="rId4"/>
              </a:rPr>
              <a:t>Research Library Page</a:t>
            </a:r>
            <a:r>
              <a:rPr lang="en-GB" sz="16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t>
            </a:r>
            <a:endParaRPr lang="ar-JO" sz="1600" dirty="0">
              <a:solidFill>
                <a:schemeClr val="bg2">
                  <a:lumMod val="25000"/>
                </a:schemeClr>
              </a:solidFill>
              <a:latin typeface="Lato" panose="020F0502020204030203" pitchFamily="34" charset="0"/>
              <a:ea typeface="Lato" panose="020F0502020204030203" pitchFamily="34" charset="0"/>
              <a:cs typeface="Cairo" panose="00000500000000000000" pitchFamily="2" charset="-78"/>
            </a:endParaRPr>
          </a:p>
        </p:txBody>
      </p:sp>
      <p:sp>
        <p:nvSpPr>
          <p:cNvPr id="6" name="TextBox 5"/>
          <p:cNvSpPr txBox="1"/>
          <p:nvPr/>
        </p:nvSpPr>
        <p:spPr>
          <a:xfrm>
            <a:off x="427096" y="782449"/>
            <a:ext cx="3726533" cy="861774"/>
          </a:xfrm>
          <a:prstGeom prst="rect">
            <a:avLst/>
          </a:prstGeom>
          <a:noFill/>
        </p:spPr>
        <p:txBody>
          <a:bodyPr wrap="none" rtlCol="0">
            <a:spAutoFit/>
          </a:bodyPr>
          <a:lstStyle/>
          <a:p>
            <a:pPr algn="l"/>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Mokslinis pagrindimas</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pPr algn="l"/>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Tyrimai ir bandymai</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40929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876504" y="2530154"/>
            <a:ext cx="3457495" cy="1754326"/>
          </a:xfrm>
          <a:prstGeom prst="rect">
            <a:avLst/>
          </a:prstGeom>
          <a:noFill/>
        </p:spPr>
        <p:txBody>
          <a:bodyPr wrap="square" rtlCol="0" anchor="ctr">
            <a:spAutoFit/>
          </a:bodyPr>
          <a:lstStyle/>
          <a:p>
            <a:pPr algn="l"/>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Mob. tel. nr. </a:t>
            </a:r>
            <a:r>
              <a:rPr lang="en-US"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+370 651 57566</a:t>
            </a:r>
            <a:endPar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a:p>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El. p. in</a:t>
            </a:r>
            <a:r>
              <a:rPr lang="en-GB" dirty="0" err="1">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fo</a:t>
            </a:r>
            <a:r>
              <a:rPr lang="en-GB"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a:t>
            </a:r>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penkipojuciai.lt</a:t>
            </a:r>
            <a:endParaRPr lang="en-GB"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a:p>
            <a:r>
              <a:rPr lang="en-US"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         g</a:t>
            </a:r>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abriele</a:t>
            </a:r>
            <a:r>
              <a:rPr lang="en-US"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a:t>
            </a:r>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 penkipojuciai.lt</a:t>
            </a:r>
            <a:endParaRPr lang="en-US"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a:p>
            <a:pPr algn="l"/>
            <a:endParaRPr lang="en-US"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a:p>
            <a:pPr algn="l"/>
            <a:r>
              <a:rPr lang="en-US"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V</a:t>
            </a:r>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šĮ „Penki pojūčiai“ direktorė Gabrielė Tervidytė</a:t>
            </a:r>
            <a:endParaRPr lang="ar-JO"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p:txBody>
      </p:sp>
      <p:sp>
        <p:nvSpPr>
          <p:cNvPr id="37" name="TextBox 36"/>
          <p:cNvSpPr txBox="1"/>
          <p:nvPr/>
        </p:nvSpPr>
        <p:spPr>
          <a:xfrm>
            <a:off x="1876504" y="4576004"/>
            <a:ext cx="4886246" cy="646331"/>
          </a:xfrm>
          <a:prstGeom prst="rect">
            <a:avLst/>
          </a:prstGeom>
          <a:noFill/>
        </p:spPr>
        <p:txBody>
          <a:bodyPr wrap="square" rtlCol="0" anchor="ctr">
            <a:spAutoFit/>
          </a:bodyPr>
          <a:lstStyle/>
          <a:p>
            <a:pPr algn="l"/>
            <a:r>
              <a:rPr lang="en-GB"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www.</a:t>
            </a:r>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sensorineiranga.lt</a:t>
            </a:r>
            <a:endParaRPr lang="en-GB"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a:p>
            <a:pPr algn="l"/>
            <a:r>
              <a:rPr lang="en-GB"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in</a:t>
            </a:r>
            <a:r>
              <a:rPr lang="lt-LT"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rPr>
              <a:t>https://www.facebook.com/sensorineiranga/</a:t>
            </a:r>
            <a:endParaRPr lang="ar-JO" dirty="0">
              <a:solidFill>
                <a:schemeClr val="tx1">
                  <a:lumMod val="85000"/>
                  <a:lumOff val="15000"/>
                </a:schemeClr>
              </a:solidFill>
              <a:latin typeface="Cairo" panose="00000500000000000000" pitchFamily="2" charset="-78"/>
              <a:ea typeface="Lato Black" panose="020F0502020204030203" pitchFamily="34" charset="0"/>
              <a:cs typeface="Cairo" panose="00000500000000000000" pitchFamily="2" charset="-7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750" y="1640301"/>
            <a:ext cx="3915032" cy="3915032"/>
          </a:xfrm>
          <a:prstGeom prst="rect">
            <a:avLst/>
          </a:prstGeom>
        </p:spPr>
      </p:pic>
    </p:spTree>
    <p:extLst>
      <p:ext uri="{BB962C8B-B14F-4D97-AF65-F5344CB8AC3E}">
        <p14:creationId xmlns:p14="http://schemas.microsoft.com/office/powerpoint/2010/main" val="5041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178" y="1893859"/>
            <a:ext cx="4499264" cy="4616648"/>
          </a:xfrm>
          <a:prstGeom prst="rect">
            <a:avLst/>
          </a:prstGeom>
          <a:noFill/>
        </p:spPr>
        <p:txBody>
          <a:bodyPr wrap="square" rtlCol="0">
            <a:spAutoFit/>
          </a:bodyPr>
          <a:lstStyle/>
          <a:p>
            <a:pPr algn="just"/>
            <a:r>
              <a:rPr lang="lt-LT" sz="1400" dirty="0">
                <a:latin typeface="Lato" panose="020F0502020204030203" pitchFamily="34" charset="0"/>
                <a:ea typeface="Lato" panose="020F0502020204030203" pitchFamily="34" charset="0"/>
                <a:cs typeface="Lato" panose="020F0502020204030203" pitchFamily="34" charset="0"/>
              </a:rPr>
              <a:t>Sensorinė aplinka yra specialiai sukurta tikslinei pojūčių, jutimų stimuliacijai.  Visi įrengimai ir technologijos sensorinėje aplinkoje yra skirti įvairioms veikloms, kurių dėka kiekvienas jutimas gali būti pastirpinamas ar susilpninamas. </a:t>
            </a:r>
          </a:p>
          <a:p>
            <a:pPr algn="just"/>
            <a:r>
              <a:rPr lang="lt-LT" sz="1400" dirty="0">
                <a:latin typeface="Lato" panose="020F0502020204030203" pitchFamily="34" charset="0"/>
                <a:ea typeface="Lato" panose="020F0502020204030203" pitchFamily="34" charset="0"/>
                <a:cs typeface="Lato" panose="020F0502020204030203" pitchFamily="34" charset="0"/>
              </a:rPr>
              <a:t> </a:t>
            </a:r>
          </a:p>
          <a:p>
            <a:pPr algn="ctr"/>
            <a:r>
              <a:rPr lang="lt-LT" sz="1400" b="1" dirty="0">
                <a:latin typeface="Lato" panose="020F0502020204030203" pitchFamily="34" charset="0"/>
                <a:ea typeface="Lato" panose="020F0502020204030203" pitchFamily="34" charset="0"/>
                <a:cs typeface="Lato" panose="020F0502020204030203" pitchFamily="34" charset="0"/>
              </a:rPr>
              <a:t>JUTIMAI: </a:t>
            </a:r>
          </a:p>
          <a:p>
            <a:pPr algn="ctr"/>
            <a:r>
              <a:rPr lang="lt-LT" sz="1400" b="1" dirty="0">
                <a:latin typeface="Lato" panose="020F0502020204030203" pitchFamily="34" charset="0"/>
                <a:ea typeface="Lato" panose="020F0502020204030203" pitchFamily="34" charset="0"/>
                <a:cs typeface="Lato" panose="020F0502020204030203" pitchFamily="34" charset="0"/>
              </a:rPr>
              <a:t>vaizdas, garsas, lytėjimas, skonis ir kvapas.</a:t>
            </a:r>
            <a:r>
              <a:rPr lang="lt-LT" sz="1400" dirty="0">
                <a:latin typeface="Lato" panose="020F0502020204030203" pitchFamily="34" charset="0"/>
                <a:ea typeface="Lato" panose="020F0502020204030203" pitchFamily="34" charset="0"/>
                <a:cs typeface="Lato" panose="020F0502020204030203" pitchFamily="34" charset="0"/>
              </a:rPr>
              <a:t> </a:t>
            </a:r>
            <a:endParaRPr lang="en-GB" sz="1400" dirty="0">
              <a:latin typeface="Lato" panose="020F0502020204030203" pitchFamily="34" charset="0"/>
              <a:ea typeface="Lato" panose="020F0502020204030203" pitchFamily="34" charset="0"/>
              <a:cs typeface="Lato" panose="020F0502020204030203" pitchFamily="34" charset="0"/>
            </a:endParaRPr>
          </a:p>
          <a:p>
            <a:pPr algn="just"/>
            <a:endParaRPr lang="lt-LT" sz="1400" dirty="0">
              <a:latin typeface="Lato" panose="020F0502020204030203" pitchFamily="34" charset="0"/>
              <a:ea typeface="Lato" panose="020F0502020204030203" pitchFamily="34" charset="0"/>
              <a:cs typeface="Lato" panose="020F0502020204030203" pitchFamily="34" charset="0"/>
            </a:endParaRPr>
          </a:p>
          <a:p>
            <a:pPr algn="just"/>
            <a:r>
              <a:rPr lang="lt-LT" sz="1400" dirty="0">
                <a:latin typeface="Lato" panose="020F0502020204030203" pitchFamily="34" charset="0"/>
                <a:ea typeface="Lato" panose="020F0502020204030203" pitchFamily="34" charset="0"/>
                <a:cs typeface="Lato" panose="020F0502020204030203" pitchFamily="34" charset="0"/>
              </a:rPr>
              <a:t>Multisensoriniai kambariai buvo sukurti prieš kelis dešimtmečius, remiantis psichosocialine disciplina, dažniausiai naudojami darbui su autizmo spektre diagnozuotais ir sensorinius sutrikimus turinčiais vaikais. </a:t>
            </a:r>
          </a:p>
          <a:p>
            <a:pPr algn="just"/>
            <a:r>
              <a:rPr lang="lt-LT" sz="1400" dirty="0">
                <a:latin typeface="Lato" panose="020F0502020204030203" pitchFamily="34" charset="0"/>
                <a:ea typeface="Lato" panose="020F0502020204030203" pitchFamily="34" charset="0"/>
                <a:cs typeface="Lato" panose="020F0502020204030203" pitchFamily="34" charset="0"/>
              </a:rPr>
              <a:t>Naudojant garsus, vaizdus bei lytėjimą galima ženkliai pagerinti pasiekiamus rezultatus su įvairaus amžiaus ir pobūdžio sutrikmų turinčiais asmenimis. </a:t>
            </a:r>
            <a:endParaRPr lang="en-GB" sz="1400" dirty="0">
              <a:latin typeface="Lato" panose="020F0502020204030203" pitchFamily="34" charset="0"/>
              <a:ea typeface="Lato" panose="020F0502020204030203" pitchFamily="34" charset="0"/>
              <a:cs typeface="Lato" panose="020F0502020204030203" pitchFamily="34" charset="0"/>
            </a:endParaRPr>
          </a:p>
          <a:p>
            <a:pPr algn="just"/>
            <a:endParaRPr lang="en-GB" sz="1400" dirty="0">
              <a:latin typeface="Lato" panose="020F0502020204030203" pitchFamily="34" charset="0"/>
              <a:ea typeface="Lato" panose="020F0502020204030203" pitchFamily="34" charset="0"/>
              <a:cs typeface="Lato" panose="020F0502020204030203" pitchFamily="34" charset="0"/>
            </a:endParaRPr>
          </a:p>
          <a:p>
            <a:pPr algn="ctr"/>
            <a:r>
              <a:rPr lang="en-GB" sz="1400" b="1" i="1" dirty="0">
                <a:latin typeface="Lato" panose="020F0502020204030203" pitchFamily="34" charset="0"/>
                <a:ea typeface="Lato" panose="020F0502020204030203" pitchFamily="34" charset="0"/>
                <a:cs typeface="Lato" panose="020F0502020204030203" pitchFamily="34" charset="0"/>
              </a:rPr>
              <a:t>“</a:t>
            </a:r>
            <a:r>
              <a:rPr lang="lt-LT" sz="1400" b="1" i="1" dirty="0">
                <a:latin typeface="Lato" panose="020F0502020204030203" pitchFamily="34" charset="0"/>
                <a:ea typeface="Lato" panose="020F0502020204030203" pitchFamily="34" charset="0"/>
                <a:cs typeface="Lato" panose="020F0502020204030203" pitchFamily="34" charset="0"/>
              </a:rPr>
              <a:t>Elgesys yra bendravimo būdas. Pakeiskime aplinką ir pasikeis elgesys“</a:t>
            </a:r>
            <a:endParaRPr lang="en-GB" sz="1400" b="1" i="1" dirty="0">
              <a:latin typeface="Lato" panose="020F0502020204030203" pitchFamily="34" charset="0"/>
              <a:ea typeface="Lato" panose="020F0502020204030203" pitchFamily="34" charset="0"/>
              <a:cs typeface="Lato" panose="020F0502020204030203" pitchFamily="34" charset="0"/>
            </a:endParaRPr>
          </a:p>
          <a:p>
            <a:pPr algn="ctr"/>
            <a:r>
              <a:rPr lang="en-GB" sz="1400" b="1" dirty="0">
                <a:latin typeface="Lato" panose="020F0502020204030203" pitchFamily="34" charset="0"/>
                <a:ea typeface="Lato" panose="020F0502020204030203" pitchFamily="34" charset="0"/>
                <a:cs typeface="Lato" panose="020F0502020204030203" pitchFamily="34" charset="0"/>
              </a:rPr>
              <a:t>Lana David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339" y="1893859"/>
            <a:ext cx="7191661" cy="3670868"/>
          </a:xfrm>
          <a:prstGeom prst="rect">
            <a:avLst/>
          </a:prstGeom>
        </p:spPr>
      </p:pic>
      <p:sp>
        <p:nvSpPr>
          <p:cNvPr id="8" name="TextBox 7"/>
          <p:cNvSpPr txBox="1"/>
          <p:nvPr/>
        </p:nvSpPr>
        <p:spPr>
          <a:xfrm>
            <a:off x="383178" y="767918"/>
            <a:ext cx="3360215" cy="861774"/>
          </a:xfrm>
          <a:prstGeom prst="rect">
            <a:avLst/>
          </a:prstGeom>
          <a:noFill/>
        </p:spPr>
        <p:txBody>
          <a:bodyPr wrap="none" rtlCol="0">
            <a:spAutoFit/>
          </a:bodyPr>
          <a:lstStyle/>
          <a:p>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r>
              <a:rPr lang="en-GB" sz="3200" dirty="0" err="1">
                <a:solidFill>
                  <a:schemeClr val="accent1"/>
                </a:solidFill>
                <a:latin typeface="Lato Black" panose="020F0502020204030203" pitchFamily="34" charset="0"/>
                <a:ea typeface="Lato Black" panose="020F0502020204030203" pitchFamily="34" charset="0"/>
                <a:cs typeface="Lato Black" panose="020F0502020204030203" pitchFamily="34" charset="0"/>
              </a:rPr>
              <a:t>Senso</a:t>
            </a:r>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rinė aplinka</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713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969" y="346751"/>
            <a:ext cx="10587577" cy="6265277"/>
          </a:xfrm>
          <a:prstGeom prst="rect">
            <a:avLst/>
          </a:prstGeom>
        </p:spPr>
      </p:pic>
      <p:sp>
        <p:nvSpPr>
          <p:cNvPr id="3" name="TextBox 2"/>
          <p:cNvSpPr txBox="1"/>
          <p:nvPr/>
        </p:nvSpPr>
        <p:spPr>
          <a:xfrm rot="16200000">
            <a:off x="-2675395" y="3156225"/>
            <a:ext cx="6828985" cy="646331"/>
          </a:xfrm>
          <a:prstGeom prst="rect">
            <a:avLst/>
          </a:prstGeom>
          <a:noFill/>
        </p:spPr>
        <p:txBody>
          <a:bodyPr wrap="none" rtlCol="0">
            <a:spAutoFit/>
          </a:bodyPr>
          <a:lstStyle/>
          <a:p>
            <a:r>
              <a:rPr lang="lt-LT" sz="36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SENSORINĖS APLINKOS NAUDA</a:t>
            </a:r>
            <a:endParaRPr lang="en-GB" sz="36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259" y="19050"/>
            <a:ext cx="11129741" cy="6889339"/>
          </a:xfrm>
          <a:prstGeom prst="rect">
            <a:avLst/>
          </a:prstGeom>
        </p:spPr>
      </p:pic>
    </p:spTree>
    <p:extLst>
      <p:ext uri="{BB962C8B-B14F-4D97-AF65-F5344CB8AC3E}">
        <p14:creationId xmlns:p14="http://schemas.microsoft.com/office/powerpoint/2010/main" val="229552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18" y="1619509"/>
            <a:ext cx="3771356" cy="4185761"/>
          </a:xfrm>
          <a:prstGeom prst="rect">
            <a:avLst/>
          </a:prstGeom>
        </p:spPr>
        <p:txBody>
          <a:bodyPr wrap="square">
            <a:spAutoFit/>
          </a:bodyPr>
          <a:lstStyle/>
          <a:p>
            <a:pPr algn="just"/>
            <a:r>
              <a:rPr lang="lt-LT" sz="1400" dirty="0">
                <a:latin typeface="Lato" panose="020F0502020204030203" pitchFamily="34" charset="0"/>
                <a:ea typeface="Lato" panose="020F0502020204030203" pitchFamily="34" charset="0"/>
                <a:cs typeface="Lato" panose="020F0502020204030203" pitchFamily="34" charset="0"/>
              </a:rPr>
              <a:t>Sensorinė įranga yra unikali, nauja technologija, kuri remiasi požiūriu, jog kiekviena apinka lengvai gali tapti sensorine</a:t>
            </a:r>
            <a:r>
              <a:rPr lang="en-US" sz="1400" dirty="0">
                <a:latin typeface="Lato" panose="020F0502020204030203" pitchFamily="34" charset="0"/>
                <a:ea typeface="Lato" panose="020F0502020204030203" pitchFamily="34" charset="0"/>
                <a:cs typeface="Lato" panose="020F0502020204030203" pitchFamily="34" charset="0"/>
              </a:rPr>
              <a:t>!</a:t>
            </a:r>
            <a:endParaRPr lang="lt-LT" sz="1400" dirty="0">
              <a:latin typeface="Lato" panose="020F0502020204030203" pitchFamily="34" charset="0"/>
              <a:ea typeface="Lato" panose="020F0502020204030203" pitchFamily="34" charset="0"/>
              <a:cs typeface="Lato" panose="020F0502020204030203" pitchFamily="34" charset="0"/>
            </a:endParaRPr>
          </a:p>
          <a:p>
            <a:pPr algn="just"/>
            <a:endParaRPr lang="en-GB" sz="1400" dirty="0">
              <a:latin typeface="Lato" panose="020F0502020204030203" pitchFamily="34" charset="0"/>
              <a:ea typeface="Lato" panose="020F0502020204030203" pitchFamily="34" charset="0"/>
              <a:cs typeface="Lato" panose="020F0502020204030203" pitchFamily="34" charset="0"/>
            </a:endParaRPr>
          </a:p>
          <a:p>
            <a:pPr algn="just"/>
            <a:r>
              <a:rPr lang="en-GB" sz="1400" dirty="0" err="1">
                <a:latin typeface="Lato" panose="020F0502020204030203" pitchFamily="34" charset="0"/>
                <a:ea typeface="Lato" panose="020F0502020204030203" pitchFamily="34" charset="0"/>
                <a:cs typeface="Lato" panose="020F0502020204030203" pitchFamily="34" charset="0"/>
              </a:rPr>
              <a:t>Lengvai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perkeliama</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paprastai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instaliuojama</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greitai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valdoma</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i</a:t>
            </a:r>
            <a:r>
              <a:rPr lang="lt-LT" sz="1400" dirty="0">
                <a:latin typeface="Lato" panose="020F0502020204030203" pitchFamily="34" charset="0"/>
                <a:ea typeface="Lato" panose="020F0502020204030203" pitchFamily="34" charset="0"/>
                <a:cs typeface="Lato" panose="020F0502020204030203" pitchFamily="34" charset="0"/>
              </a:rPr>
              <a:t>š</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vieno</a:t>
            </a:r>
            <a:r>
              <a:rPr lang="lt-LT" sz="1400" dirty="0">
                <a:latin typeface="Lato" panose="020F0502020204030203" pitchFamily="34" charset="0"/>
                <a:ea typeface="Lato" panose="020F0502020204030203" pitchFamily="34" charset="0"/>
                <a:cs typeface="Lato" panose="020F0502020204030203" pitchFamily="34" charset="0"/>
              </a:rPr>
              <a:t> ekrano su prasmingu ir specialistų atrinktu turiniu. </a:t>
            </a:r>
            <a:endParaRPr lang="en-GB" sz="1400" dirty="0">
              <a:latin typeface="Lato" panose="020F0502020204030203" pitchFamily="34" charset="0"/>
              <a:ea typeface="Lato" panose="020F0502020204030203" pitchFamily="34" charset="0"/>
              <a:cs typeface="Lato" panose="020F0502020204030203" pitchFamily="34" charset="0"/>
            </a:endParaRPr>
          </a:p>
          <a:p>
            <a:pPr algn="just"/>
            <a:endParaRPr lang="en-GB" sz="1400" dirty="0">
              <a:latin typeface="Lato" panose="020F0502020204030203" pitchFamily="34" charset="0"/>
              <a:ea typeface="Lato" panose="020F0502020204030203" pitchFamily="34" charset="0"/>
              <a:cs typeface="Lato" panose="020F0502020204030203" pitchFamily="34" charset="0"/>
            </a:endParaRPr>
          </a:p>
          <a:p>
            <a:pPr algn="just"/>
            <a:r>
              <a:rPr lang="lt-LT" sz="1400" dirty="0">
                <a:latin typeface="Lato" panose="020F0502020204030203" pitchFamily="34" charset="0"/>
                <a:ea typeface="Lato" panose="020F0502020204030203" pitchFamily="34" charset="0"/>
                <a:cs typeface="Lato" panose="020F0502020204030203" pitchFamily="34" charset="0"/>
              </a:rPr>
              <a:t>Vienu paspaudimu galite keisti patalpos apšvietimą, muziką ir vaizdus, kurie tampa reabilitacijos, atsipalaidavimo, edukacijos ar susikaupimo pagrindu. </a:t>
            </a:r>
          </a:p>
          <a:p>
            <a:pPr algn="just"/>
            <a:endParaRPr lang="lt-LT" sz="1400" dirty="0">
              <a:latin typeface="Lato" panose="020F0502020204030203" pitchFamily="34" charset="0"/>
              <a:ea typeface="Lato" panose="020F0502020204030203" pitchFamily="34" charset="0"/>
              <a:cs typeface="Lato" panose="020F0502020204030203" pitchFamily="34" charset="0"/>
            </a:endParaRPr>
          </a:p>
          <a:p>
            <a:pPr algn="just"/>
            <a:r>
              <a:rPr lang="lt-LT" sz="1400" dirty="0">
                <a:latin typeface="Lato" panose="020F0502020204030203" pitchFamily="34" charset="0"/>
                <a:ea typeface="Lato" panose="020F0502020204030203" pitchFamily="34" charset="0"/>
                <a:cs typeface="Lato" panose="020F0502020204030203" pitchFamily="34" charset="0"/>
              </a:rPr>
              <a:t>Ar jūs esate darželis, mokykla, dienos centras, ligoninė, poliklinika, globos įstaiga, reabilitacijos institucija? </a:t>
            </a:r>
          </a:p>
          <a:p>
            <a:pPr algn="just"/>
            <a:r>
              <a:rPr lang="lt-LT" sz="1400" dirty="0">
                <a:latin typeface="Lato" panose="020F0502020204030203" pitchFamily="34" charset="0"/>
                <a:ea typeface="Lato" panose="020F0502020204030203" pitchFamily="34" charset="0"/>
                <a:cs typeface="Lato" panose="020F0502020204030203" pitchFamily="34" charset="0"/>
              </a:rPr>
              <a:t>Jums ir Jūsų klientams bei pacientams sensorinė įranga yra būtina teikiant kvailifikuotą pagalbą. </a:t>
            </a:r>
            <a:endParaRPr lang="en-GB" sz="1400" dirty="0">
              <a:latin typeface="Lato" panose="020F0502020204030203" pitchFamily="34" charset="0"/>
              <a:ea typeface="Lato" panose="020F0502020204030203" pitchFamily="34" charset="0"/>
              <a:cs typeface="Lato" panose="020F050202020403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265" y="1619509"/>
            <a:ext cx="4812341" cy="37139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458" y="1629978"/>
            <a:ext cx="1907665" cy="10730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4684" y="4158080"/>
            <a:ext cx="1710439" cy="114276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00000">
            <a:off x="10168053" y="3109327"/>
            <a:ext cx="713784" cy="7925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000">
            <a:off x="10592545" y="3092981"/>
            <a:ext cx="713784" cy="7925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834" y="3014113"/>
            <a:ext cx="713784" cy="792536"/>
          </a:xfrm>
          <a:prstGeom prst="rect">
            <a:avLst/>
          </a:prstGeom>
        </p:spPr>
      </p:pic>
      <p:sp>
        <p:nvSpPr>
          <p:cNvPr id="11" name="Rectangle 10"/>
          <p:cNvSpPr/>
          <p:nvPr/>
        </p:nvSpPr>
        <p:spPr>
          <a:xfrm>
            <a:off x="383178" y="6037853"/>
            <a:ext cx="7062471" cy="369332"/>
          </a:xfrm>
          <a:prstGeom prst="rect">
            <a:avLst/>
          </a:prstGeom>
        </p:spPr>
        <p:txBody>
          <a:bodyPr wrap="square">
            <a:spAutoFit/>
          </a:bodyPr>
          <a:lstStyle/>
          <a:p>
            <a:pPr algn="just"/>
            <a:endParaRPr lang="ar-JO" sz="900" dirty="0">
              <a:latin typeface="Cairo" panose="00000500000000000000" pitchFamily="2" charset="-78"/>
              <a:ea typeface="Lato" panose="020F0502020204030203" pitchFamily="34" charset="0"/>
              <a:cs typeface="Cairo" panose="00000500000000000000" pitchFamily="2" charset="-78"/>
            </a:endParaRPr>
          </a:p>
          <a:p>
            <a:pPr algn="just"/>
            <a:r>
              <a:rPr lang="lt-LT" sz="900" dirty="0">
                <a:latin typeface="Cairo" panose="00000500000000000000" pitchFamily="2" charset="-78"/>
                <a:ea typeface="Lato" panose="020F0502020204030203" pitchFamily="34" charset="0"/>
                <a:cs typeface="Cairo" panose="00000500000000000000" pitchFamily="2" charset="-78"/>
              </a:rPr>
              <a:t>Sensorinė įranga yra registruota Vašingtone, JAV patentų biure. Laikino patento numeris 62/263978.</a:t>
            </a:r>
            <a:endParaRPr lang="ar-JO" sz="900" dirty="0">
              <a:latin typeface="Cairo" panose="00000500000000000000" pitchFamily="2" charset="-78"/>
              <a:ea typeface="Lato" panose="020F0502020204030203" pitchFamily="34" charset="0"/>
              <a:cs typeface="Cairo" panose="00000500000000000000" pitchFamily="2" charset="-78"/>
            </a:endParaRPr>
          </a:p>
        </p:txBody>
      </p:sp>
      <p:sp>
        <p:nvSpPr>
          <p:cNvPr id="15" name="TextBox 14"/>
          <p:cNvSpPr txBox="1"/>
          <p:nvPr/>
        </p:nvSpPr>
        <p:spPr>
          <a:xfrm>
            <a:off x="383178" y="767918"/>
            <a:ext cx="7545592" cy="861774"/>
          </a:xfrm>
          <a:prstGeom prst="rect">
            <a:avLst/>
          </a:prstGeom>
          <a:noFill/>
        </p:spPr>
        <p:txBody>
          <a:bodyPr wrap="none" rtlCol="0">
            <a:spAutoFit/>
          </a:bodyPr>
          <a:lstStyle/>
          <a:p>
            <a:pPr algn="l"/>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SENSORINĖS APLINKOS NAUJOJI KARTA – MŪSŲ SUKURTAS UNIKUMAS</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pPr algn="l"/>
            <a:r>
              <a:rPr lang="en-GB"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Sensor</a:t>
            </a:r>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inė įranga</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3060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2295" t="18421" r="22750"/>
          <a:stretch/>
        </p:blipFill>
        <p:spPr>
          <a:xfrm>
            <a:off x="9645247" y="880290"/>
            <a:ext cx="2211572" cy="3283022"/>
          </a:xfrm>
          <a:prstGeom prst="rect">
            <a:avLst/>
          </a:prstGeom>
        </p:spPr>
      </p:pic>
      <p:sp>
        <p:nvSpPr>
          <p:cNvPr id="2" name="Rectangle 1"/>
          <p:cNvSpPr/>
          <p:nvPr/>
        </p:nvSpPr>
        <p:spPr>
          <a:xfrm>
            <a:off x="383178" y="1718626"/>
            <a:ext cx="6615636" cy="2862194"/>
          </a:xfrm>
          <a:prstGeom prst="rect">
            <a:avLst/>
          </a:prstGeom>
        </p:spPr>
        <p:txBody>
          <a:bodyPr wrap="square">
            <a:spAutoFit/>
          </a:bodyPr>
          <a:lstStyle/>
          <a:p>
            <a:pPr algn="just">
              <a:lnSpc>
                <a:spcPct val="107000"/>
              </a:lnSpc>
              <a:spcAft>
                <a:spcPts val="800"/>
              </a:spcAft>
            </a:pPr>
            <a:r>
              <a:rPr lang="lt-LT" dirty="0"/>
              <a:t>Sensorinė įranga sukurta taip, kad Jūs galėtumėte pilnai kontroliuoti kambario apšvietimo spalvas, jų intensyvumą ir kaitą.</a:t>
            </a:r>
            <a:br>
              <a:rPr lang="lt-LT" dirty="0"/>
            </a:br>
            <a:r>
              <a:rPr lang="lt-LT" dirty="0"/>
              <a:t>Nuotaikos ar emocijų pagrindu pasirinkta kambario šviesos spalva labai prisideda prie siekiamo efekto ir rezultato: terapijos, nusiraminimo, pasiruošimo pokalbiui ar žaidimams, t.t.</a:t>
            </a:r>
          </a:p>
          <a:p>
            <a:pPr algn="just">
              <a:lnSpc>
                <a:spcPct val="107000"/>
              </a:lnSpc>
              <a:spcAft>
                <a:spcPts val="800"/>
              </a:spcAft>
            </a:pPr>
            <a:r>
              <a:rPr lang="lt-LT" dirty="0"/>
              <a:t> </a:t>
            </a:r>
            <a:br>
              <a:rPr lang="lt-LT" dirty="0"/>
            </a:br>
            <a:r>
              <a:rPr lang="lt-LT" dirty="0"/>
              <a:t>Pasirinkite iš 15-os skirtingų spalvų, jų atspalvių ir 3 intensyvumo lygių. Sensorinės įrangos komplekte rasite specialias lemputes, skirtas šviesos spalvos nustatymui.</a:t>
            </a:r>
            <a:endParaRPr lang="ar-JO" dirty="0">
              <a:latin typeface="Lato" panose="020F0502020204030203" pitchFamily="34" charset="0"/>
            </a:endParaRPr>
          </a:p>
        </p:txBody>
      </p:sp>
      <p:sp>
        <p:nvSpPr>
          <p:cNvPr id="4" name="TextBox 3"/>
          <p:cNvSpPr txBox="1"/>
          <p:nvPr/>
        </p:nvSpPr>
        <p:spPr>
          <a:xfrm>
            <a:off x="383178" y="449403"/>
            <a:ext cx="1494127" cy="861774"/>
          </a:xfrm>
          <a:prstGeom prst="rect">
            <a:avLst/>
          </a:prstGeom>
          <a:noFill/>
        </p:spPr>
        <p:txBody>
          <a:bodyPr wrap="none" rtlCol="0">
            <a:spAutoFit/>
          </a:bodyPr>
          <a:lstStyle/>
          <a:p>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Spalvos</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Šviesos</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005" y="2826486"/>
            <a:ext cx="823649" cy="823649"/>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2282" y="1718626"/>
            <a:ext cx="823649" cy="823649"/>
          </a:xfrm>
          <a:prstGeom prst="ellipse">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083" y="2826486"/>
            <a:ext cx="823649" cy="823649"/>
          </a:xfrm>
          <a:prstGeom prst="ellipse">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8447" y="1728936"/>
            <a:ext cx="823649" cy="823649"/>
          </a:xfrm>
          <a:prstGeom prst="ellipse">
            <a:avLst/>
          </a:prstGeom>
          <a:ln>
            <a:noFill/>
          </a:ln>
          <a:effectLst>
            <a:softEdge rad="1125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9271" y="2826486"/>
            <a:ext cx="823649" cy="823649"/>
          </a:xfrm>
          <a:prstGeom prst="ellipse">
            <a:avLst/>
          </a:prstGeom>
          <a:ln>
            <a:noFill/>
          </a:ln>
          <a:effectLst>
            <a:softEdge rad="112500"/>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8814" y="1728936"/>
            <a:ext cx="823649" cy="823649"/>
          </a:xfrm>
          <a:prstGeom prst="ellipse">
            <a:avLst/>
          </a:prstGeom>
          <a:ln>
            <a:noFill/>
          </a:ln>
          <a:effectLst>
            <a:softEdge rad="112500"/>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8712" y="4625964"/>
            <a:ext cx="2637039" cy="197778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19780" y="4625964"/>
            <a:ext cx="2637039" cy="197778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4246" y="4625964"/>
            <a:ext cx="2637039" cy="1977780"/>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3178" y="4625964"/>
            <a:ext cx="2637040" cy="1977780"/>
          </a:xfrm>
          <a:prstGeom prst="rect">
            <a:avLst/>
          </a:prstGeom>
        </p:spPr>
      </p:pic>
    </p:spTree>
    <p:extLst>
      <p:ext uri="{BB962C8B-B14F-4D97-AF65-F5344CB8AC3E}">
        <p14:creationId xmlns:p14="http://schemas.microsoft.com/office/powerpoint/2010/main" val="28959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178" y="1854420"/>
            <a:ext cx="11217421" cy="1493358"/>
          </a:xfrm>
          <a:prstGeom prst="rect">
            <a:avLst/>
          </a:prstGeom>
        </p:spPr>
        <p:txBody>
          <a:bodyPr wrap="square">
            <a:spAutoFit/>
          </a:bodyPr>
          <a:lstStyle/>
          <a:p>
            <a:pPr algn="just">
              <a:lnSpc>
                <a:spcPct val="107000"/>
              </a:lnSpc>
              <a:spcAft>
                <a:spcPts val="800"/>
              </a:spcAft>
            </a:pPr>
            <a:r>
              <a:rPr lang="lt-LT" dirty="0"/>
              <a:t>Tikroviški gamtos garsai padeda sukurti individualią atmosferą ir norimą jutiminę erdvę. Sensorinė įranga leidžia kontroliuoti jų garsumą, taip pat derinti garsus su muzikiniais intarpais ar filmukais. </a:t>
            </a:r>
            <a:br>
              <a:rPr lang="lt-LT" sz="1400" dirty="0"/>
            </a:br>
            <a:br>
              <a:rPr lang="lt-LT" sz="1400" dirty="0"/>
            </a:br>
            <a:r>
              <a:rPr lang="lt-LT" dirty="0"/>
              <a:t>Gamtos garsai, tokie kaip lietus, paukščių čiulbėjimas, miško ošimas, jūros bangos, vėjas ir kt. gali būti naudojami ne tik kaip pagalbinė priemonė atsipalaidavimui, bet ir geresniam gamtos suvokimui ir su ja susijusių baimių mažinimui.</a:t>
            </a:r>
            <a:endParaRPr lang="ar-JO" sz="1400" dirty="0">
              <a:latin typeface="Lato" panose="020F0502020204030203" pitchFamily="34" charset="0"/>
              <a:ea typeface="Lato" panose="020F0502020204030203" pitchFamily="34" charset="0"/>
              <a:cs typeface="Cairo" panose="00000500000000000000" pitchFamily="2" charset="-78"/>
            </a:endParaRPr>
          </a:p>
        </p:txBody>
      </p:sp>
      <p:sp>
        <p:nvSpPr>
          <p:cNvPr id="4" name="TextBox 3"/>
          <p:cNvSpPr txBox="1"/>
          <p:nvPr/>
        </p:nvSpPr>
        <p:spPr>
          <a:xfrm>
            <a:off x="383178" y="780250"/>
            <a:ext cx="2545505" cy="861774"/>
          </a:xfrm>
          <a:prstGeom prst="rect">
            <a:avLst/>
          </a:prstGeom>
          <a:noFill/>
        </p:spPr>
        <p:txBody>
          <a:bodyPr wrap="none" rtlCol="0">
            <a:spAutoFit/>
          </a:bodyPr>
          <a:lstStyle/>
          <a:p>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Gamtos garsai</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Garsų efektai</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567" y="5092028"/>
            <a:ext cx="720000" cy="720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567" y="3746280"/>
            <a:ext cx="720000" cy="7200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346" y="5084594"/>
            <a:ext cx="720000" cy="7200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638" y="3746280"/>
            <a:ext cx="720000" cy="7200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161" y="5084594"/>
            <a:ext cx="720000" cy="7200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5709" y="3746280"/>
            <a:ext cx="720000" cy="72000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5780" y="5084594"/>
            <a:ext cx="720000" cy="72000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122" y="5092028"/>
            <a:ext cx="720000" cy="72000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5780" y="3746280"/>
            <a:ext cx="720000" cy="720000"/>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5851" y="3746280"/>
            <a:ext cx="720000" cy="720000"/>
          </a:xfrm>
          <a:prstGeom prst="rect">
            <a:avLst/>
          </a:prstGeom>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15922" y="3746280"/>
            <a:ext cx="720000" cy="720000"/>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28748" y="5078666"/>
            <a:ext cx="720000" cy="720000"/>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8785" y="5086044"/>
            <a:ext cx="720000" cy="720000"/>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6135" y="3746280"/>
            <a:ext cx="720000" cy="720000"/>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30772" y="5086044"/>
            <a:ext cx="720000" cy="720000"/>
          </a:xfrm>
          <a:prstGeom prst="rect">
            <a:avLst/>
          </a:prstGeom>
        </p:spPr>
      </p:pic>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36064" y="3746280"/>
            <a:ext cx="720000" cy="720000"/>
          </a:xfrm>
          <a:prstGeom prst="rect">
            <a:avLst/>
          </a:prstGeom>
        </p:spPr>
      </p:pic>
      <p:pic>
        <p:nvPicPr>
          <p:cNvPr id="30" name="Picture 2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75993" y="5086044"/>
            <a:ext cx="720000" cy="720000"/>
          </a:xfrm>
          <a:prstGeom prst="rect">
            <a:avLst/>
          </a:prstGeom>
        </p:spPr>
      </p:pic>
      <p:pic>
        <p:nvPicPr>
          <p:cNvPr id="31" name="Picture 3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175993" y="3746280"/>
            <a:ext cx="720000" cy="720000"/>
          </a:xfrm>
          <a:prstGeom prst="rect">
            <a:avLst/>
          </a:prstGeom>
        </p:spPr>
      </p:pic>
      <p:sp>
        <p:nvSpPr>
          <p:cNvPr id="33" name="TextBox 32"/>
          <p:cNvSpPr txBox="1"/>
          <p:nvPr/>
        </p:nvSpPr>
        <p:spPr>
          <a:xfrm>
            <a:off x="1918220" y="4518078"/>
            <a:ext cx="699230"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Banginis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5" name="TextBox 34"/>
          <p:cNvSpPr txBox="1"/>
          <p:nvPr/>
        </p:nvSpPr>
        <p:spPr>
          <a:xfrm>
            <a:off x="3246617" y="4518078"/>
            <a:ext cx="540534"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Vilkas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6" name="TextBox 35"/>
          <p:cNvSpPr txBox="1"/>
          <p:nvPr/>
        </p:nvSpPr>
        <p:spPr>
          <a:xfrm>
            <a:off x="3038231" y="5904814"/>
            <a:ext cx="1007007"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Vėjo varpeliai</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7" name="TextBox 36"/>
          <p:cNvSpPr txBox="1"/>
          <p:nvPr/>
        </p:nvSpPr>
        <p:spPr>
          <a:xfrm>
            <a:off x="4377423" y="4518078"/>
            <a:ext cx="822661"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Griaustinis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8" name="TextBox 37"/>
          <p:cNvSpPr txBox="1"/>
          <p:nvPr/>
        </p:nvSpPr>
        <p:spPr>
          <a:xfrm>
            <a:off x="7023206" y="4518078"/>
            <a:ext cx="538930"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Lietus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9" name="TextBox 38"/>
          <p:cNvSpPr txBox="1"/>
          <p:nvPr/>
        </p:nvSpPr>
        <p:spPr>
          <a:xfrm>
            <a:off x="7973773" y="4518078"/>
            <a:ext cx="1043877"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Burbuliatorius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0" name="TextBox 39"/>
          <p:cNvSpPr txBox="1"/>
          <p:nvPr/>
        </p:nvSpPr>
        <p:spPr>
          <a:xfrm>
            <a:off x="9408717" y="4518078"/>
            <a:ext cx="660758"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Medžiai</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1" name="TextBox 40"/>
          <p:cNvSpPr txBox="1"/>
          <p:nvPr/>
        </p:nvSpPr>
        <p:spPr>
          <a:xfrm>
            <a:off x="10626449" y="4518078"/>
            <a:ext cx="740908"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Paukščiai</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2" name="TextBox 41"/>
          <p:cNvSpPr txBox="1"/>
          <p:nvPr/>
        </p:nvSpPr>
        <p:spPr>
          <a:xfrm>
            <a:off x="10725339" y="5904814"/>
            <a:ext cx="500458"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Vėjas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3" name="TextBox 42"/>
          <p:cNvSpPr txBox="1"/>
          <p:nvPr/>
        </p:nvSpPr>
        <p:spPr>
          <a:xfrm>
            <a:off x="9439242" y="5904814"/>
            <a:ext cx="582211"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Laužas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4" name="TextBox 43"/>
          <p:cNvSpPr txBox="1"/>
          <p:nvPr/>
        </p:nvSpPr>
        <p:spPr>
          <a:xfrm>
            <a:off x="7015284" y="5904814"/>
            <a:ext cx="569387"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Naktis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5" name="TextBox 44"/>
          <p:cNvSpPr txBox="1"/>
          <p:nvPr/>
        </p:nvSpPr>
        <p:spPr>
          <a:xfrm>
            <a:off x="5787295" y="5904814"/>
            <a:ext cx="587020"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Pelėda</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6" name="TextBox 45"/>
          <p:cNvSpPr txBox="1"/>
          <p:nvPr/>
        </p:nvSpPr>
        <p:spPr>
          <a:xfrm>
            <a:off x="5846688" y="4518078"/>
            <a:ext cx="426720"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Upė</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7" name="TextBox 46"/>
          <p:cNvSpPr txBox="1"/>
          <p:nvPr/>
        </p:nvSpPr>
        <p:spPr>
          <a:xfrm>
            <a:off x="599803" y="4518078"/>
            <a:ext cx="917239"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Paplūdymys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8" name="TextBox 47"/>
          <p:cNvSpPr txBox="1"/>
          <p:nvPr/>
        </p:nvSpPr>
        <p:spPr>
          <a:xfrm>
            <a:off x="8226210" y="5904814"/>
            <a:ext cx="551754"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Varlės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9" name="TextBox 48"/>
          <p:cNvSpPr txBox="1"/>
          <p:nvPr/>
        </p:nvSpPr>
        <p:spPr>
          <a:xfrm>
            <a:off x="4458316" y="5904814"/>
            <a:ext cx="627095"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Bangos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0" name="TextBox 49"/>
          <p:cNvSpPr txBox="1"/>
          <p:nvPr/>
        </p:nvSpPr>
        <p:spPr>
          <a:xfrm>
            <a:off x="1931844" y="5904814"/>
            <a:ext cx="671979"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Ramybė</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1" name="TextBox 50"/>
          <p:cNvSpPr txBox="1"/>
          <p:nvPr/>
        </p:nvSpPr>
        <p:spPr>
          <a:xfrm>
            <a:off x="509352" y="5904814"/>
            <a:ext cx="1093569" cy="246221"/>
          </a:xfrm>
          <a:prstGeom prst="rect">
            <a:avLst/>
          </a:prstGeom>
          <a:noFill/>
        </p:spPr>
        <p:txBody>
          <a:bodyPr wrap="none" rtlCol="0">
            <a:spAutoFit/>
          </a:bodyPr>
          <a:lstStyle/>
          <a:p>
            <a:pPr algn="ctr" rtl="1"/>
            <a:r>
              <a:rPr lang="lt-LT"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Vandens lašelis</a:t>
            </a:r>
            <a:endParaRPr lang="en-US" sz="1000" b="1"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8302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anim calcmode="lin" valueType="num">
                                      <p:cBhvr>
                                        <p:cTn id="38" dur="500" fill="hold"/>
                                        <p:tgtEl>
                                          <p:spTgt spid="38"/>
                                        </p:tgtEl>
                                        <p:attrNameLst>
                                          <p:attrName>ppt_x</p:attrName>
                                        </p:attrNameLst>
                                      </p:cBhvr>
                                      <p:tavLst>
                                        <p:tav tm="0">
                                          <p:val>
                                            <p:strVal val="#ppt_x"/>
                                          </p:val>
                                        </p:tav>
                                        <p:tav tm="100000">
                                          <p:val>
                                            <p:strVal val="#ppt_x"/>
                                          </p:val>
                                        </p:tav>
                                      </p:tavLst>
                                    </p:anim>
                                    <p:anim calcmode="lin" valueType="num">
                                      <p:cBhvr>
                                        <p:cTn id="39" dur="5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anim calcmode="lin" valueType="num">
                                      <p:cBhvr>
                                        <p:cTn id="50" dur="500" fill="hold"/>
                                        <p:tgtEl>
                                          <p:spTgt spid="40"/>
                                        </p:tgtEl>
                                        <p:attrNameLst>
                                          <p:attrName>ppt_x</p:attrName>
                                        </p:attrNameLst>
                                      </p:cBhvr>
                                      <p:tavLst>
                                        <p:tav tm="0">
                                          <p:val>
                                            <p:strVal val="#ppt_x"/>
                                          </p:val>
                                        </p:tav>
                                        <p:tav tm="100000">
                                          <p:val>
                                            <p:strVal val="#ppt_x"/>
                                          </p:val>
                                        </p:tav>
                                      </p:tavLst>
                                    </p:anim>
                                    <p:anim calcmode="lin" valueType="num">
                                      <p:cBhvr>
                                        <p:cTn id="51" dur="500" fill="hold"/>
                                        <p:tgtEl>
                                          <p:spTgt spid="4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anim calcmode="lin" valueType="num">
                                      <p:cBhvr>
                                        <p:cTn id="56" dur="500" fill="hold"/>
                                        <p:tgtEl>
                                          <p:spTgt spid="41"/>
                                        </p:tgtEl>
                                        <p:attrNameLst>
                                          <p:attrName>ppt_x</p:attrName>
                                        </p:attrNameLst>
                                      </p:cBhvr>
                                      <p:tavLst>
                                        <p:tav tm="0">
                                          <p:val>
                                            <p:strVal val="#ppt_x"/>
                                          </p:val>
                                        </p:tav>
                                        <p:tav tm="100000">
                                          <p:val>
                                            <p:strVal val="#ppt_x"/>
                                          </p:val>
                                        </p:tav>
                                      </p:tavLst>
                                    </p:anim>
                                    <p:anim calcmode="lin" valueType="num">
                                      <p:cBhvr>
                                        <p:cTn id="57" dur="500" fill="hold"/>
                                        <p:tgtEl>
                                          <p:spTgt spid="4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anim calcmode="lin" valueType="num">
                                      <p:cBhvr>
                                        <p:cTn id="62" dur="500" fill="hold"/>
                                        <p:tgtEl>
                                          <p:spTgt spid="42"/>
                                        </p:tgtEl>
                                        <p:attrNameLst>
                                          <p:attrName>ppt_x</p:attrName>
                                        </p:attrNameLst>
                                      </p:cBhvr>
                                      <p:tavLst>
                                        <p:tav tm="0">
                                          <p:val>
                                            <p:strVal val="#ppt_x"/>
                                          </p:val>
                                        </p:tav>
                                        <p:tav tm="100000">
                                          <p:val>
                                            <p:strVal val="#ppt_x"/>
                                          </p:val>
                                        </p:tav>
                                      </p:tavLst>
                                    </p:anim>
                                    <p:anim calcmode="lin" valueType="num">
                                      <p:cBhvr>
                                        <p:cTn id="63" dur="500" fill="hold"/>
                                        <p:tgtEl>
                                          <p:spTgt spid="4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anim calcmode="lin" valueType="num">
                                      <p:cBhvr>
                                        <p:cTn id="68" dur="500" fill="hold"/>
                                        <p:tgtEl>
                                          <p:spTgt spid="43"/>
                                        </p:tgtEl>
                                        <p:attrNameLst>
                                          <p:attrName>ppt_x</p:attrName>
                                        </p:attrNameLst>
                                      </p:cBhvr>
                                      <p:tavLst>
                                        <p:tav tm="0">
                                          <p:val>
                                            <p:strVal val="#ppt_x"/>
                                          </p:val>
                                        </p:tav>
                                        <p:tav tm="100000">
                                          <p:val>
                                            <p:strVal val="#ppt_x"/>
                                          </p:val>
                                        </p:tav>
                                      </p:tavLst>
                                    </p:anim>
                                    <p:anim calcmode="lin" valueType="num">
                                      <p:cBhvr>
                                        <p:cTn id="69" dur="5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anim calcmode="lin" valueType="num">
                                      <p:cBhvr>
                                        <p:cTn id="74" dur="500" fill="hold"/>
                                        <p:tgtEl>
                                          <p:spTgt spid="44"/>
                                        </p:tgtEl>
                                        <p:attrNameLst>
                                          <p:attrName>ppt_x</p:attrName>
                                        </p:attrNameLst>
                                      </p:cBhvr>
                                      <p:tavLst>
                                        <p:tav tm="0">
                                          <p:val>
                                            <p:strVal val="#ppt_x"/>
                                          </p:val>
                                        </p:tav>
                                        <p:tav tm="100000">
                                          <p:val>
                                            <p:strVal val="#ppt_x"/>
                                          </p:val>
                                        </p:tav>
                                      </p:tavLst>
                                    </p:anim>
                                    <p:anim calcmode="lin" valueType="num">
                                      <p:cBhvr>
                                        <p:cTn id="75" dur="500" fill="hold"/>
                                        <p:tgtEl>
                                          <p:spTgt spid="44"/>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7"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anim calcmode="lin" valueType="num">
                                      <p:cBhvr>
                                        <p:cTn id="80" dur="500" fill="hold"/>
                                        <p:tgtEl>
                                          <p:spTgt spid="45"/>
                                        </p:tgtEl>
                                        <p:attrNameLst>
                                          <p:attrName>ppt_x</p:attrName>
                                        </p:attrNameLst>
                                      </p:cBhvr>
                                      <p:tavLst>
                                        <p:tav tm="0">
                                          <p:val>
                                            <p:strVal val="#ppt_x"/>
                                          </p:val>
                                        </p:tav>
                                        <p:tav tm="100000">
                                          <p:val>
                                            <p:strVal val="#ppt_x"/>
                                          </p:val>
                                        </p:tav>
                                      </p:tavLst>
                                    </p:anim>
                                    <p:anim calcmode="lin" valueType="num">
                                      <p:cBhvr>
                                        <p:cTn id="81" dur="500" fill="hold"/>
                                        <p:tgtEl>
                                          <p:spTgt spid="45"/>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anim calcmode="lin" valueType="num">
                                      <p:cBhvr>
                                        <p:cTn id="86" dur="500" fill="hold"/>
                                        <p:tgtEl>
                                          <p:spTgt spid="46"/>
                                        </p:tgtEl>
                                        <p:attrNameLst>
                                          <p:attrName>ppt_x</p:attrName>
                                        </p:attrNameLst>
                                      </p:cBhvr>
                                      <p:tavLst>
                                        <p:tav tm="0">
                                          <p:val>
                                            <p:strVal val="#ppt_x"/>
                                          </p:val>
                                        </p:tav>
                                        <p:tav tm="100000">
                                          <p:val>
                                            <p:strVal val="#ppt_x"/>
                                          </p:val>
                                        </p:tav>
                                      </p:tavLst>
                                    </p:anim>
                                    <p:anim calcmode="lin" valueType="num">
                                      <p:cBhvr>
                                        <p:cTn id="87" dur="500" fill="hold"/>
                                        <p:tgtEl>
                                          <p:spTgt spid="46"/>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anim calcmode="lin" valueType="num">
                                      <p:cBhvr>
                                        <p:cTn id="92" dur="500" fill="hold"/>
                                        <p:tgtEl>
                                          <p:spTgt spid="47"/>
                                        </p:tgtEl>
                                        <p:attrNameLst>
                                          <p:attrName>ppt_x</p:attrName>
                                        </p:attrNameLst>
                                      </p:cBhvr>
                                      <p:tavLst>
                                        <p:tav tm="0">
                                          <p:val>
                                            <p:strVal val="#ppt_x"/>
                                          </p:val>
                                        </p:tav>
                                        <p:tav tm="100000">
                                          <p:val>
                                            <p:strVal val="#ppt_x"/>
                                          </p:val>
                                        </p:tav>
                                      </p:tavLst>
                                    </p:anim>
                                    <p:anim calcmode="lin" valueType="num">
                                      <p:cBhvr>
                                        <p:cTn id="93" dur="500" fill="hold"/>
                                        <p:tgtEl>
                                          <p:spTgt spid="47"/>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7"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anim calcmode="lin" valueType="num">
                                      <p:cBhvr>
                                        <p:cTn id="98" dur="500" fill="hold"/>
                                        <p:tgtEl>
                                          <p:spTgt spid="48"/>
                                        </p:tgtEl>
                                        <p:attrNameLst>
                                          <p:attrName>ppt_x</p:attrName>
                                        </p:attrNameLst>
                                      </p:cBhvr>
                                      <p:tavLst>
                                        <p:tav tm="0">
                                          <p:val>
                                            <p:strVal val="#ppt_x"/>
                                          </p:val>
                                        </p:tav>
                                        <p:tav tm="100000">
                                          <p:val>
                                            <p:strVal val="#ppt_x"/>
                                          </p:val>
                                        </p:tav>
                                      </p:tavLst>
                                    </p:anim>
                                    <p:anim calcmode="lin" valueType="num">
                                      <p:cBhvr>
                                        <p:cTn id="99" dur="50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7"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anim calcmode="lin" valueType="num">
                                      <p:cBhvr>
                                        <p:cTn id="104" dur="500" fill="hold"/>
                                        <p:tgtEl>
                                          <p:spTgt spid="49"/>
                                        </p:tgtEl>
                                        <p:attrNameLst>
                                          <p:attrName>ppt_x</p:attrName>
                                        </p:attrNameLst>
                                      </p:cBhvr>
                                      <p:tavLst>
                                        <p:tav tm="0">
                                          <p:val>
                                            <p:strVal val="#ppt_x"/>
                                          </p:val>
                                        </p:tav>
                                        <p:tav tm="100000">
                                          <p:val>
                                            <p:strVal val="#ppt_x"/>
                                          </p:val>
                                        </p:tav>
                                      </p:tavLst>
                                    </p:anim>
                                    <p:anim calcmode="lin" valueType="num">
                                      <p:cBhvr>
                                        <p:cTn id="105" dur="500" fill="hold"/>
                                        <p:tgtEl>
                                          <p:spTgt spid="49"/>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7" presetClass="entr" presetSubtype="0" fill="hold" grpId="0" nodeType="after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anim calcmode="lin" valueType="num">
                                      <p:cBhvr>
                                        <p:cTn id="110" dur="500" fill="hold"/>
                                        <p:tgtEl>
                                          <p:spTgt spid="50"/>
                                        </p:tgtEl>
                                        <p:attrNameLst>
                                          <p:attrName>ppt_x</p:attrName>
                                        </p:attrNameLst>
                                      </p:cBhvr>
                                      <p:tavLst>
                                        <p:tav tm="0">
                                          <p:val>
                                            <p:strVal val="#ppt_x"/>
                                          </p:val>
                                        </p:tav>
                                        <p:tav tm="100000">
                                          <p:val>
                                            <p:strVal val="#ppt_x"/>
                                          </p:val>
                                        </p:tav>
                                      </p:tavLst>
                                    </p:anim>
                                    <p:anim calcmode="lin" valueType="num">
                                      <p:cBhvr>
                                        <p:cTn id="111" dur="500" fill="hold"/>
                                        <p:tgtEl>
                                          <p:spTgt spid="50"/>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7"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anim calcmode="lin" valueType="num">
                                      <p:cBhvr>
                                        <p:cTn id="116" dur="500" fill="hold"/>
                                        <p:tgtEl>
                                          <p:spTgt spid="51"/>
                                        </p:tgtEl>
                                        <p:attrNameLst>
                                          <p:attrName>ppt_x</p:attrName>
                                        </p:attrNameLst>
                                      </p:cBhvr>
                                      <p:tavLst>
                                        <p:tav tm="0">
                                          <p:val>
                                            <p:strVal val="#ppt_x"/>
                                          </p:val>
                                        </p:tav>
                                        <p:tav tm="100000">
                                          <p:val>
                                            <p:strVal val="#ppt_x"/>
                                          </p:val>
                                        </p:tav>
                                      </p:tavLst>
                                    </p:anim>
                                    <p:anim calcmode="lin" valueType="num">
                                      <p:cBhvr>
                                        <p:cTn id="11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814" y="2412313"/>
            <a:ext cx="6567951" cy="2745688"/>
          </a:xfrm>
          <a:prstGeom prst="rect">
            <a:avLst/>
          </a:prstGeom>
        </p:spPr>
        <p:txBody>
          <a:bodyPr wrap="square">
            <a:spAutoFit/>
          </a:bodyPr>
          <a:lstStyle/>
          <a:p>
            <a:pPr algn="just">
              <a:lnSpc>
                <a:spcPct val="107000"/>
              </a:lnSpc>
              <a:spcAft>
                <a:spcPts val="800"/>
              </a:spcAft>
            </a:pPr>
            <a:r>
              <a:rPr lang="lt-LT" dirty="0"/>
              <a:t>Keturios muzikos kategorijos – skirtos atsipalaidavimui, koncentracijai, žaidimams ar kaip fonas – skatina atrasti labiausiai vidinę būseną atitinkančią melodiją. Sensorinė Įranga siūlo 10 ilgų muzikinių takelių ir keletą trumpesnių.</a:t>
            </a:r>
            <a:br>
              <a:rPr lang="lt-LT" sz="1400" dirty="0"/>
            </a:br>
            <a:br>
              <a:rPr lang="lt-LT" sz="1400" dirty="0"/>
            </a:br>
            <a:r>
              <a:rPr lang="lt-LT" dirty="0"/>
              <a:t>Pasikeitus nuotaikai, labai lengva jai pritaikyti ir kitokį muzikinį takelį. Kadangi maždaug 6 proc. aplinkos patirties ir atminties formavimosi suvokiama per garsą, Sensorinė Įranga kviečia atsigaivinti sielą mėgaujantis maloniomis melodijomis.</a:t>
            </a:r>
            <a:r>
              <a:rPr lang="en-GB" sz="1400" dirty="0">
                <a:latin typeface="Lato" panose="020F0502020204030203" pitchFamily="34" charset="0"/>
                <a:ea typeface="Lato" panose="020F0502020204030203" pitchFamily="34" charset="0"/>
                <a:cs typeface="Lato" panose="020F0502020204030203" pitchFamily="34" charset="0"/>
              </a:rPr>
              <a:t>.</a:t>
            </a:r>
            <a:endParaRPr lang="ar-JO" sz="1400" dirty="0">
              <a:latin typeface="Lato" panose="020F0502020204030203" pitchFamily="34" charset="0"/>
              <a:ea typeface="Lato" panose="020F0502020204030203" pitchFamily="34" charset="0"/>
              <a:cs typeface="Cairo" panose="000005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3908" y="5119765"/>
            <a:ext cx="1225613" cy="12256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909" y="3594720"/>
            <a:ext cx="1225613" cy="12256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3909" y="2067140"/>
            <a:ext cx="1225613" cy="12256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3910" y="539560"/>
            <a:ext cx="1225613" cy="1225613"/>
          </a:xfrm>
          <a:prstGeom prst="rect">
            <a:avLst/>
          </a:prstGeom>
        </p:spPr>
      </p:pic>
      <p:sp>
        <p:nvSpPr>
          <p:cNvPr id="57" name="Rectangle 56"/>
          <p:cNvSpPr/>
          <p:nvPr/>
        </p:nvSpPr>
        <p:spPr>
          <a:xfrm>
            <a:off x="8915399" y="2067140"/>
            <a:ext cx="2777356" cy="1347548"/>
          </a:xfrm>
          <a:prstGeom prst="rect">
            <a:avLst/>
          </a:prstGeom>
        </p:spPr>
        <p:txBody>
          <a:bodyPr wrap="square">
            <a:spAutoFit/>
          </a:bodyPr>
          <a:lstStyle/>
          <a:p>
            <a:pPr algn="just">
              <a:lnSpc>
                <a:spcPct val="107000"/>
              </a:lnSpc>
              <a:spcAft>
                <a:spcPts val="800"/>
              </a:spcAft>
            </a:pPr>
            <a:r>
              <a:rPr lang="lt-LT" sz="1050" b="1" dirty="0">
                <a:latin typeface="Lato Black" panose="020F0502020204030203" pitchFamily="34" charset="0"/>
                <a:ea typeface="Lato Black" panose="020F0502020204030203" pitchFamily="34" charset="0"/>
                <a:cs typeface="Lato Black" panose="020F0502020204030203" pitchFamily="34" charset="0"/>
              </a:rPr>
              <a:t>Muzikos garsai susikaupimui</a:t>
            </a:r>
            <a:endParaRPr lang="ar-JO" sz="1050" b="1" dirty="0">
              <a:latin typeface="Lato Black" panose="020F0502020204030203" pitchFamily="34" charset="0"/>
              <a:ea typeface="Lato Black" panose="020F0502020204030203" pitchFamily="34" charset="0"/>
              <a:cs typeface="Cairo Black" panose="00000A00000000000000" pitchFamily="2" charset="-78"/>
            </a:endParaRPr>
          </a:p>
          <a:p>
            <a:pPr algn="just">
              <a:lnSpc>
                <a:spcPct val="107000"/>
              </a:lnSpc>
              <a:spcAft>
                <a:spcPts val="800"/>
              </a:spcAft>
            </a:pPr>
            <a:r>
              <a:rPr lang="lt-LT" sz="1000" dirty="0">
                <a:latin typeface="Lato" panose="020F0502020204030203" pitchFamily="34" charset="0"/>
                <a:ea typeface="Lato" panose="020F0502020204030203" pitchFamily="34" charset="0"/>
                <a:cs typeface="Lato" panose="020F0502020204030203" pitchFamily="34" charset="0"/>
              </a:rPr>
              <a:t>Lengvi, foniniai muzikiniai rinkiniai, juose nėra jokių dėmesį blaškančių elementų. Koncentracijai skirta muzika klausytojui turi būti iš anksčiau nežinoma ir negirdėta, tad šie rinkiniai sudaryti iš raminančių, natūralių garsų.</a:t>
            </a:r>
            <a:endParaRPr lang="en-GB" sz="1000" dirty="0">
              <a:latin typeface="Lato" panose="020F0502020204030203" pitchFamily="34" charset="0"/>
              <a:ea typeface="Lato" panose="020F0502020204030203" pitchFamily="34" charset="0"/>
              <a:cs typeface="Lato" panose="020F0502020204030203" pitchFamily="34" charset="0"/>
            </a:endParaRPr>
          </a:p>
        </p:txBody>
      </p:sp>
      <p:sp>
        <p:nvSpPr>
          <p:cNvPr id="58" name="Rectangle 57"/>
          <p:cNvSpPr/>
          <p:nvPr/>
        </p:nvSpPr>
        <p:spPr>
          <a:xfrm>
            <a:off x="8915399" y="3594718"/>
            <a:ext cx="2777356" cy="1520416"/>
          </a:xfrm>
          <a:prstGeom prst="rect">
            <a:avLst/>
          </a:prstGeom>
        </p:spPr>
        <p:txBody>
          <a:bodyPr wrap="square">
            <a:spAutoFit/>
          </a:bodyPr>
          <a:lstStyle/>
          <a:p>
            <a:pPr algn="just">
              <a:lnSpc>
                <a:spcPct val="107000"/>
              </a:lnSpc>
              <a:spcAft>
                <a:spcPts val="800"/>
              </a:spcAft>
            </a:pPr>
            <a:r>
              <a:rPr lang="lt-LT" sz="1050" b="1" dirty="0">
                <a:latin typeface="Lato Black" panose="020F0502020204030203" pitchFamily="34" charset="0"/>
                <a:ea typeface="Lato Black" panose="020F0502020204030203" pitchFamily="34" charset="0"/>
                <a:cs typeface="Cairo Black" panose="00000A00000000000000" pitchFamily="2" charset="-78"/>
              </a:rPr>
              <a:t>Foninė muzika</a:t>
            </a:r>
            <a:endParaRPr lang="ar-JO" sz="1050" b="1" dirty="0">
              <a:latin typeface="Lato Black" panose="020F0502020204030203" pitchFamily="34" charset="0"/>
              <a:ea typeface="Lato Black" panose="020F0502020204030203" pitchFamily="34" charset="0"/>
              <a:cs typeface="Cairo Black" panose="00000A00000000000000" pitchFamily="2" charset="-78"/>
            </a:endParaRPr>
          </a:p>
          <a:p>
            <a:pPr algn="just">
              <a:lnSpc>
                <a:spcPct val="107000"/>
              </a:lnSpc>
              <a:spcAft>
                <a:spcPts val="800"/>
              </a:spcAft>
            </a:pPr>
            <a:r>
              <a:rPr lang="lt-LT" sz="1000" dirty="0">
                <a:latin typeface="Lato" panose="020F0502020204030203" pitchFamily="34" charset="0"/>
                <a:ea typeface="Lato" panose="020F0502020204030203" pitchFamily="34" charset="0"/>
                <a:cs typeface="Lato" panose="020F0502020204030203" pitchFamily="34" charset="0"/>
              </a:rPr>
              <a:t>Įrodyta, kad muzika fiziologiškai veikia širdies ritmą, kvėpavimą ir pulsą, suteikdama fizinius malonumo pojūčius. Būtent todėl mėgstamą muziką galima naudoti kaip foną bet kokiems užsiėmimams; daugeliu atveju toks metodas puikiai tinka, jei nepastebėta jokių aktyvumo ir dėmesio sutrikimo sindromo požymių. </a:t>
            </a:r>
            <a:endParaRPr lang="en-GB" sz="1000" dirty="0">
              <a:latin typeface="Lato" panose="020F0502020204030203" pitchFamily="34" charset="0"/>
              <a:ea typeface="Lato" panose="020F0502020204030203" pitchFamily="34" charset="0"/>
              <a:cs typeface="Lato" panose="020F0502020204030203" pitchFamily="34" charset="0"/>
            </a:endParaRPr>
          </a:p>
        </p:txBody>
      </p:sp>
      <p:sp>
        <p:nvSpPr>
          <p:cNvPr id="60" name="Rectangle 59"/>
          <p:cNvSpPr/>
          <p:nvPr/>
        </p:nvSpPr>
        <p:spPr>
          <a:xfrm>
            <a:off x="8915399" y="5119765"/>
            <a:ext cx="2777356" cy="1343638"/>
          </a:xfrm>
          <a:prstGeom prst="rect">
            <a:avLst/>
          </a:prstGeom>
        </p:spPr>
        <p:txBody>
          <a:bodyPr wrap="square">
            <a:spAutoFit/>
          </a:bodyPr>
          <a:lstStyle/>
          <a:p>
            <a:pPr algn="just">
              <a:lnSpc>
                <a:spcPct val="107000"/>
              </a:lnSpc>
              <a:spcAft>
                <a:spcPts val="800"/>
              </a:spcAft>
            </a:pPr>
            <a:r>
              <a:rPr lang="lt-LT" sz="1050" b="1" dirty="0">
                <a:latin typeface="Lato Black" panose="020F0502020204030203" pitchFamily="34" charset="0"/>
                <a:ea typeface="Lato Black" panose="020F0502020204030203" pitchFamily="34" charset="0"/>
                <a:cs typeface="Cairo Black" panose="00000A00000000000000" pitchFamily="2" charset="-78"/>
              </a:rPr>
              <a:t>Atsipalaidavimui</a:t>
            </a:r>
            <a:endParaRPr lang="ar-JO" sz="1050" b="1" dirty="0">
              <a:latin typeface="Lato Black" panose="020F0502020204030203" pitchFamily="34" charset="0"/>
              <a:ea typeface="Lato Black" panose="020F0502020204030203" pitchFamily="34" charset="0"/>
              <a:cs typeface="Cairo Black" panose="00000A00000000000000" pitchFamily="2" charset="-78"/>
            </a:endParaRPr>
          </a:p>
          <a:p>
            <a:pPr algn="just">
              <a:lnSpc>
                <a:spcPct val="107000"/>
              </a:lnSpc>
              <a:spcAft>
                <a:spcPts val="800"/>
              </a:spcAft>
            </a:pPr>
            <a:r>
              <a:rPr lang="lt-LT" sz="1000" dirty="0">
                <a:latin typeface="Lato" panose="020F0502020204030203" pitchFamily="34" charset="0"/>
                <a:ea typeface="Lato" panose="020F0502020204030203" pitchFamily="34" charset="0"/>
                <a:cs typeface="Lato" panose="020F0502020204030203" pitchFamily="34" charset="0"/>
              </a:rPr>
              <a:t>Šios dalies muzikos takeliai skirti nusiraminti ar nurimti, po emocinio pervargimo, pykčio priepuolio ar prieš miegą. Taip pat naudojami, jei vaikas prašo pertraukėlės arba pastebite, kad reikia ramios foninės muzikos paprastiems užsiėmimams.</a:t>
            </a:r>
            <a:endParaRPr lang="en-GB" sz="1000" dirty="0">
              <a:latin typeface="Lato" panose="020F0502020204030203" pitchFamily="34" charset="0"/>
              <a:ea typeface="Lato" panose="020F0502020204030203" pitchFamily="34" charset="0"/>
              <a:cs typeface="Lato" panose="020F0502020204030203" pitchFamily="34" charset="0"/>
            </a:endParaRPr>
          </a:p>
        </p:txBody>
      </p:sp>
      <p:sp>
        <p:nvSpPr>
          <p:cNvPr id="61" name="Rectangle 60"/>
          <p:cNvSpPr/>
          <p:nvPr/>
        </p:nvSpPr>
        <p:spPr>
          <a:xfrm>
            <a:off x="8915399" y="539562"/>
            <a:ext cx="2777356" cy="1347548"/>
          </a:xfrm>
          <a:prstGeom prst="rect">
            <a:avLst/>
          </a:prstGeom>
        </p:spPr>
        <p:txBody>
          <a:bodyPr wrap="square">
            <a:spAutoFit/>
          </a:bodyPr>
          <a:lstStyle/>
          <a:p>
            <a:pPr algn="just">
              <a:lnSpc>
                <a:spcPct val="107000"/>
              </a:lnSpc>
              <a:spcAft>
                <a:spcPts val="800"/>
              </a:spcAft>
            </a:pPr>
            <a:r>
              <a:rPr lang="lt-LT" sz="1050" b="1" dirty="0">
                <a:latin typeface="Lato Black" panose="020F0502020204030203" pitchFamily="34" charset="0"/>
                <a:ea typeface="Lato Black" panose="020F0502020204030203" pitchFamily="34" charset="0"/>
                <a:cs typeface="Cairo Black" panose="00000A00000000000000" pitchFamily="2" charset="-78"/>
              </a:rPr>
              <a:t>Muzika žaidimams</a:t>
            </a:r>
            <a:endParaRPr lang="ar-JO" sz="1050" b="1" dirty="0">
              <a:latin typeface="Lato Black" panose="020F0502020204030203" pitchFamily="34" charset="0"/>
              <a:ea typeface="Lato Black" panose="020F0502020204030203" pitchFamily="34" charset="0"/>
              <a:cs typeface="Cairo Black" panose="00000A00000000000000" pitchFamily="2" charset="-78"/>
            </a:endParaRPr>
          </a:p>
          <a:p>
            <a:pPr algn="just">
              <a:lnSpc>
                <a:spcPct val="107000"/>
              </a:lnSpc>
              <a:spcAft>
                <a:spcPts val="800"/>
              </a:spcAft>
            </a:pPr>
            <a:r>
              <a:rPr lang="lt-LT" sz="1000" dirty="0">
                <a:latin typeface="Lato" panose="020F0502020204030203" pitchFamily="34" charset="0"/>
                <a:ea typeface="Lato" panose="020F0502020204030203" pitchFamily="34" charset="0"/>
                <a:cs typeface="Lato" panose="020F0502020204030203" pitchFamily="34" charset="0"/>
              </a:rPr>
              <a:t>Ši dalis skirta aktyvesnių užsiėmimų lygiui pakelti arba išlaikyti. Optimistiška, ne erzinanti, ji įtraukia vaiką aktyvesniems judesiams, žadina norą užsiimti įvairiais užsiėmimais, neapsiribojant paprastais judesių pratimais. </a:t>
            </a:r>
            <a:endParaRPr lang="en-GB" sz="900" dirty="0">
              <a:effectLst/>
              <a:latin typeface="Cairo" panose="00000500000000000000" pitchFamily="2" charset="-78"/>
              <a:ea typeface="Calibri" panose="020F0502020204030204" pitchFamily="34" charset="0"/>
              <a:cs typeface="Cairo" panose="00000500000000000000" pitchFamily="2" charset="-78"/>
            </a:endParaRPr>
          </a:p>
        </p:txBody>
      </p:sp>
      <p:sp>
        <p:nvSpPr>
          <p:cNvPr id="13" name="TextBox 12"/>
          <p:cNvSpPr txBox="1"/>
          <p:nvPr/>
        </p:nvSpPr>
        <p:spPr>
          <a:xfrm>
            <a:off x="383178" y="782449"/>
            <a:ext cx="2872325" cy="861774"/>
          </a:xfrm>
          <a:prstGeom prst="rect">
            <a:avLst/>
          </a:prstGeom>
          <a:noFill/>
        </p:spPr>
        <p:txBody>
          <a:bodyPr wrap="none" rtlCol="0">
            <a:spAutoFit/>
          </a:bodyPr>
          <a:lstStyle/>
          <a:p>
            <a:pPr algn="l"/>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Būkite dirigentu</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pPr algn="l"/>
            <a:r>
              <a:rPr lang="en-GB"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Mu</a:t>
            </a:r>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zikos garsai</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1415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096" y="2002090"/>
            <a:ext cx="6391256" cy="3516988"/>
          </a:xfrm>
          <a:prstGeom prst="rect">
            <a:avLst/>
          </a:prstGeom>
        </p:spPr>
        <p:txBody>
          <a:bodyPr wrap="square">
            <a:spAutoFit/>
          </a:bodyPr>
          <a:lstStyle/>
          <a:p>
            <a:pPr algn="just">
              <a:lnSpc>
                <a:spcPct val="107000"/>
              </a:lnSpc>
              <a:spcAft>
                <a:spcPts val="800"/>
              </a:spcAft>
            </a:pPr>
            <a:r>
              <a:rPr lang="lt-LT" dirty="0"/>
              <a:t>Į Sensorinės Įrangos komplektą įeina įspūdingi filmukai, specialiai sukurti atsižvelgiant į vaikų ir suaugusiųjų poreikius.</a:t>
            </a:r>
            <a:br>
              <a:rPr lang="lt-LT" sz="1400" dirty="0"/>
            </a:br>
            <a:br>
              <a:rPr lang="lt-LT" sz="1400" dirty="0"/>
            </a:br>
            <a:r>
              <a:rPr lang="lt-LT" dirty="0"/>
              <a:t>Daugiau nei 80 proc. aplinkos suvokiama per vizualinius stimulus, tad mūsų filmukai eina koja kojon su pačiais natūraliausiais žmogaus poreikiais – būti kuo arčiau gamtos, kuri ramina, paguodžia ir yra nuostabiai graži.</a:t>
            </a:r>
            <a:br>
              <a:rPr lang="lt-LT" sz="1400" dirty="0"/>
            </a:br>
            <a:br>
              <a:rPr lang="lt-LT" sz="1400" dirty="0"/>
            </a:br>
            <a:r>
              <a:rPr lang="lt-LT" dirty="0"/>
              <a:t>Sensorinės Įrangos filmukai suskirstyti į šešias kategorijas: nuo meditacijos ir edukacinių dainelių vaikams iki pasaulio gyvūnų, skirtingų gamtinių zonų ir ankstyvaus kognityvinio vystymosi skatinimo.</a:t>
            </a:r>
            <a:endParaRPr lang="lt-LT" sz="1400" dirty="0">
              <a:latin typeface="Lato" panose="020F0502020204030203" pitchFamily="34" charset="0"/>
              <a:ea typeface="Lato" panose="020F0502020204030203" pitchFamily="34" charset="0"/>
              <a:cs typeface="Lato" panose="020F0502020204030203" pitchFamily="34" charset="0"/>
            </a:endParaRPr>
          </a:p>
        </p:txBody>
      </p:sp>
      <p:sp>
        <p:nvSpPr>
          <p:cNvPr id="4" name="TextBox 3"/>
          <p:cNvSpPr txBox="1"/>
          <p:nvPr/>
        </p:nvSpPr>
        <p:spPr>
          <a:xfrm>
            <a:off x="427096" y="771293"/>
            <a:ext cx="2281394" cy="861774"/>
          </a:xfrm>
          <a:prstGeom prst="rect">
            <a:avLst/>
          </a:prstGeom>
          <a:noFill/>
        </p:spPr>
        <p:txBody>
          <a:bodyPr wrap="none" rtlCol="0">
            <a:spAutoFit/>
          </a:bodyPr>
          <a:lstStyle/>
          <a:p>
            <a:r>
              <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V</a:t>
            </a:r>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aizdai</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Video įrašai</a:t>
            </a:r>
            <a:endParaRPr lang="ar-JO" sz="3200" dirty="0">
              <a:solidFill>
                <a:schemeClr val="accent1"/>
              </a:solidFill>
              <a:latin typeface="Lato Black" panose="020F0502020204030203" pitchFamily="34" charset="0"/>
              <a:ea typeface="Lato Black" panose="020F0502020204030203" pitchFamily="34" charset="0"/>
              <a:cs typeface="Cairo Black" panose="00000A00000000000000" pitchFamily="2" charset="-7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9283" y="3829128"/>
            <a:ext cx="576000" cy="576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9283" y="3159961"/>
            <a:ext cx="576000" cy="576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876" y="2490794"/>
            <a:ext cx="576000" cy="576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2783" y="1821627"/>
            <a:ext cx="576000" cy="5760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9283" y="1152460"/>
            <a:ext cx="578999" cy="5760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9784" y="483293"/>
            <a:ext cx="570092" cy="576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9498" y="563495"/>
            <a:ext cx="468000" cy="4680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6987" y="575344"/>
            <a:ext cx="468000" cy="46800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53613" y="586498"/>
            <a:ext cx="468000" cy="4680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02988" y="558888"/>
            <a:ext cx="468000" cy="468000"/>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88783" y="5800625"/>
            <a:ext cx="540000" cy="54000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93502" y="5167462"/>
            <a:ext cx="540000" cy="540000"/>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69283" y="4498295"/>
            <a:ext cx="576000" cy="57600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36971" y="1220717"/>
            <a:ext cx="468000" cy="468000"/>
          </a:xfrm>
          <a:prstGeom prst="ellipse">
            <a:avLst/>
          </a:prstGeom>
          <a:ln w="28575" cap="rnd">
            <a:noFill/>
          </a:ln>
          <a:effectLst/>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92310" y="1217243"/>
            <a:ext cx="468000" cy="468000"/>
          </a:xfrm>
          <a:prstGeom prst="ellipse">
            <a:avLst/>
          </a:prstGeom>
          <a:ln w="28575" cap="rnd">
            <a:noFill/>
          </a:ln>
          <a:effectLst/>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43451" y="1220717"/>
            <a:ext cx="468000" cy="468000"/>
          </a:xfrm>
          <a:prstGeom prst="ellipse">
            <a:avLst/>
          </a:prstGeom>
          <a:ln w="28575" cap="rnd">
            <a:noFill/>
          </a:ln>
          <a:effectLst/>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215770" y="1217243"/>
            <a:ext cx="468000" cy="468000"/>
          </a:xfrm>
          <a:prstGeom prst="ellipse">
            <a:avLst/>
          </a:prstGeom>
          <a:ln w="28575" cap="rnd">
            <a:noFill/>
          </a:ln>
          <a:effectLst/>
        </p:spPr>
      </p:pic>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543055" y="1850481"/>
            <a:ext cx="468000" cy="468000"/>
          </a:xfrm>
          <a:prstGeom prst="rect">
            <a:avLst/>
          </a:prstGeom>
        </p:spPr>
      </p:pic>
      <p:pic>
        <p:nvPicPr>
          <p:cNvPr id="29" name="Picture 2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92310" y="1850481"/>
            <a:ext cx="468000" cy="468000"/>
          </a:xfrm>
          <a:prstGeom prst="rect">
            <a:avLst/>
          </a:prstGeom>
        </p:spPr>
      </p:pic>
      <p:pic>
        <p:nvPicPr>
          <p:cNvPr id="30" name="Picture 2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43451" y="1854936"/>
            <a:ext cx="468000" cy="468000"/>
          </a:xfrm>
          <a:prstGeom prst="rect">
            <a:avLst/>
          </a:prstGeom>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220448" y="1875627"/>
            <a:ext cx="468000" cy="468000"/>
          </a:xfrm>
          <a:prstGeom prst="rect">
            <a:avLst/>
          </a:prstGeom>
        </p:spPr>
      </p:pic>
      <p:sp>
        <p:nvSpPr>
          <p:cNvPr id="36" name="TextBox 35"/>
          <p:cNvSpPr txBox="1"/>
          <p:nvPr/>
        </p:nvSpPr>
        <p:spPr>
          <a:xfrm>
            <a:off x="7475558" y="678539"/>
            <a:ext cx="1050288" cy="261610"/>
          </a:xfrm>
          <a:prstGeom prst="rect">
            <a:avLst/>
          </a:prstGeom>
          <a:noFill/>
        </p:spPr>
        <p:txBody>
          <a:bodyPr wrap="none" rtlCol="0">
            <a:spAutoFit/>
          </a:bodyPr>
          <a:lstStyle/>
          <a:p>
            <a:r>
              <a:rPr lang="en-GB"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A</a:t>
            </a:r>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plink pasaulį</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7" name="TextBox 36"/>
          <p:cNvSpPr txBox="1"/>
          <p:nvPr/>
        </p:nvSpPr>
        <p:spPr>
          <a:xfrm>
            <a:off x="7475558" y="1309655"/>
            <a:ext cx="1067921" cy="430887"/>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Padainuokime</a:t>
            </a:r>
          </a:p>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ir pašokime</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8" name="TextBox 37"/>
          <p:cNvSpPr txBox="1"/>
          <p:nvPr/>
        </p:nvSpPr>
        <p:spPr>
          <a:xfrm>
            <a:off x="7475558" y="1963279"/>
            <a:ext cx="867545"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Metų laikai</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9" name="TextBox 38"/>
          <p:cNvSpPr txBox="1"/>
          <p:nvPr/>
        </p:nvSpPr>
        <p:spPr>
          <a:xfrm>
            <a:off x="7470806" y="2651623"/>
            <a:ext cx="1366080"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Vaizdai mažiukams</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0" name="TextBox 39"/>
          <p:cNvSpPr txBox="1"/>
          <p:nvPr/>
        </p:nvSpPr>
        <p:spPr>
          <a:xfrm>
            <a:off x="7478764" y="3324296"/>
            <a:ext cx="1258678"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Atsipalaiduokime</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1" name="TextBox 40"/>
          <p:cNvSpPr txBox="1"/>
          <p:nvPr/>
        </p:nvSpPr>
        <p:spPr>
          <a:xfrm>
            <a:off x="7478764" y="3995400"/>
            <a:ext cx="1189749"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Gyvūnų pasaulis</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2" name="TextBox 41"/>
          <p:cNvSpPr txBox="1"/>
          <p:nvPr/>
        </p:nvSpPr>
        <p:spPr>
          <a:xfrm>
            <a:off x="7478339" y="4626411"/>
            <a:ext cx="894797"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Eko aplinka</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4" name="TextBox 43"/>
          <p:cNvSpPr txBox="1"/>
          <p:nvPr/>
        </p:nvSpPr>
        <p:spPr>
          <a:xfrm>
            <a:off x="7470806" y="5306657"/>
            <a:ext cx="1101584"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Ūkininkaukime</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5" name="TextBox 44"/>
          <p:cNvSpPr txBox="1"/>
          <p:nvPr/>
        </p:nvSpPr>
        <p:spPr>
          <a:xfrm>
            <a:off x="7470806" y="5943667"/>
            <a:ext cx="1284326" cy="261610"/>
          </a:xfrm>
          <a:prstGeom prst="rect">
            <a:avLst/>
          </a:prstGeom>
          <a:noFill/>
        </p:spPr>
        <p:txBody>
          <a:bodyPr wrap="none" rtlCol="0">
            <a:spAutoFit/>
          </a:bodyPr>
          <a:lstStyle/>
          <a:p>
            <a:r>
              <a:rPr lang="lt-LT"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rPr>
              <a:t>Pažinkime žmogų</a:t>
            </a:r>
            <a:endParaRPr lang="en-US" sz="1100" dirty="0">
              <a:solidFill>
                <a:schemeClr val="tx1">
                  <a:lumMod val="75000"/>
                  <a:lumOff val="25000"/>
                </a:schemeClr>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32" name="Picture 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549602" y="5836625"/>
            <a:ext cx="468000" cy="468000"/>
          </a:xfrm>
          <a:prstGeom prst="rect">
            <a:avLst/>
          </a:prstGeom>
        </p:spPr>
      </p:pic>
      <p:pic>
        <p:nvPicPr>
          <p:cNvPr id="33" name="Picture 3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098977" y="5836625"/>
            <a:ext cx="468000" cy="468000"/>
          </a:xfrm>
          <a:prstGeom prst="rect">
            <a:avLst/>
          </a:prstGeom>
        </p:spPr>
      </p:pic>
      <p:pic>
        <p:nvPicPr>
          <p:cNvPr id="34" name="Picture 3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48644" y="4552295"/>
            <a:ext cx="468000" cy="468000"/>
          </a:xfrm>
          <a:prstGeom prst="rect">
            <a:avLst/>
          </a:prstGeom>
        </p:spPr>
      </p:pic>
      <p:pic>
        <p:nvPicPr>
          <p:cNvPr id="35" name="Picture 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120964" y="4552295"/>
            <a:ext cx="468000" cy="468000"/>
          </a:xfrm>
          <a:prstGeom prst="rect">
            <a:avLst/>
          </a:prstGeom>
        </p:spPr>
      </p:pic>
      <p:pic>
        <p:nvPicPr>
          <p:cNvPr id="51" name="Picture 5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215238" y="5210679"/>
            <a:ext cx="468000" cy="468000"/>
          </a:xfrm>
          <a:prstGeom prst="rect">
            <a:avLst/>
          </a:prstGeom>
        </p:spPr>
      </p:pic>
      <p:pic>
        <p:nvPicPr>
          <p:cNvPr id="52" name="Picture 5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42643" y="5210679"/>
            <a:ext cx="468000" cy="468000"/>
          </a:xfrm>
          <a:prstGeom prst="rect">
            <a:avLst/>
          </a:prstGeom>
        </p:spPr>
      </p:pic>
      <p:pic>
        <p:nvPicPr>
          <p:cNvPr id="53" name="Picture 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092310" y="5220774"/>
            <a:ext cx="468000" cy="468000"/>
          </a:xfrm>
          <a:prstGeom prst="rect">
            <a:avLst/>
          </a:prstGeom>
        </p:spPr>
      </p:pic>
      <p:pic>
        <p:nvPicPr>
          <p:cNvPr id="54" name="Picture 5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548644" y="5203462"/>
            <a:ext cx="468000" cy="468000"/>
          </a:xfrm>
          <a:prstGeom prst="rect">
            <a:avLst/>
          </a:prstGeom>
        </p:spPr>
      </p:pic>
      <p:pic>
        <p:nvPicPr>
          <p:cNvPr id="62" name="Picture 6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548644" y="3937128"/>
            <a:ext cx="468000" cy="468000"/>
          </a:xfrm>
          <a:prstGeom prst="rect">
            <a:avLst/>
          </a:prstGeom>
        </p:spPr>
      </p:pic>
      <p:pic>
        <p:nvPicPr>
          <p:cNvPr id="63" name="Picture 6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105270" y="3931713"/>
            <a:ext cx="468000" cy="468000"/>
          </a:xfrm>
          <a:prstGeom prst="rect">
            <a:avLst/>
          </a:prstGeom>
        </p:spPr>
      </p:pic>
      <p:pic>
        <p:nvPicPr>
          <p:cNvPr id="64" name="Picture 6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666895" y="3926349"/>
            <a:ext cx="468000" cy="468000"/>
          </a:xfrm>
          <a:prstGeom prst="rect">
            <a:avLst/>
          </a:prstGeom>
        </p:spPr>
      </p:pic>
      <p:pic>
        <p:nvPicPr>
          <p:cNvPr id="65" name="Picture 6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0133934" y="3216388"/>
            <a:ext cx="468000" cy="468000"/>
          </a:xfrm>
          <a:prstGeom prst="rect">
            <a:avLst/>
          </a:prstGeom>
        </p:spPr>
      </p:pic>
      <p:pic>
        <p:nvPicPr>
          <p:cNvPr id="66" name="Picture 6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9548644" y="3226115"/>
            <a:ext cx="468000" cy="468000"/>
          </a:xfrm>
          <a:prstGeom prst="rect">
            <a:avLst/>
          </a:prstGeom>
        </p:spPr>
      </p:pic>
      <p:pic>
        <p:nvPicPr>
          <p:cNvPr id="67" name="Picture 6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659322" y="2541035"/>
            <a:ext cx="468000" cy="468000"/>
          </a:xfrm>
          <a:prstGeom prst="rect">
            <a:avLst/>
          </a:prstGeom>
        </p:spPr>
      </p:pic>
      <p:pic>
        <p:nvPicPr>
          <p:cNvPr id="68" name="Picture 67"/>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098977" y="2540533"/>
            <a:ext cx="468000" cy="468000"/>
          </a:xfrm>
          <a:prstGeom prst="rect">
            <a:avLst/>
          </a:prstGeom>
        </p:spPr>
      </p:pic>
      <p:pic>
        <p:nvPicPr>
          <p:cNvPr id="69" name="Picture 6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548644" y="2540533"/>
            <a:ext cx="468000" cy="468000"/>
          </a:xfrm>
          <a:prstGeom prst="rect">
            <a:avLst/>
          </a:prstGeom>
        </p:spPr>
      </p:pic>
    </p:spTree>
    <p:extLst>
      <p:ext uri="{BB962C8B-B14F-4D97-AF65-F5344CB8AC3E}">
        <p14:creationId xmlns:p14="http://schemas.microsoft.com/office/powerpoint/2010/main" val="24989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anim calcmode="lin" valueType="num">
                                      <p:cBhvr>
                                        <p:cTn id="14" dur="500" fill="hold"/>
                                        <p:tgtEl>
                                          <p:spTgt spid="36"/>
                                        </p:tgtEl>
                                        <p:attrNameLst>
                                          <p:attrName>ppt_x</p:attrName>
                                        </p:attrNameLst>
                                      </p:cBhvr>
                                      <p:tavLst>
                                        <p:tav tm="0">
                                          <p:val>
                                            <p:strVal val="#ppt_x"/>
                                          </p:val>
                                        </p:tav>
                                        <p:tav tm="100000">
                                          <p:val>
                                            <p:strVal val="#ppt_x"/>
                                          </p:val>
                                        </p:tav>
                                      </p:tavLst>
                                    </p:anim>
                                    <p:anim calcmode="lin" valueType="num">
                                      <p:cBhvr>
                                        <p:cTn id="15" dur="5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strVal val="#ppt_x"/>
                                          </p:val>
                                        </p:tav>
                                        <p:tav tm="100000">
                                          <p:val>
                                            <p:strVal val="#ppt_x"/>
                                          </p:val>
                                        </p:tav>
                                      </p:tavLst>
                                    </p:anim>
                                    <p:anim calcmode="lin" valueType="num">
                                      <p:cBhvr>
                                        <p:cTn id="45" dur="50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anim calcmode="lin" valueType="num">
                                      <p:cBhvr>
                                        <p:cTn id="56" dur="500" fill="hold"/>
                                        <p:tgtEl>
                                          <p:spTgt spid="44"/>
                                        </p:tgtEl>
                                        <p:attrNameLst>
                                          <p:attrName>ppt_x</p:attrName>
                                        </p:attrNameLst>
                                      </p:cBhvr>
                                      <p:tavLst>
                                        <p:tav tm="0">
                                          <p:val>
                                            <p:strVal val="#ppt_x"/>
                                          </p:val>
                                        </p:tav>
                                        <p:tav tm="100000">
                                          <p:val>
                                            <p:strVal val="#ppt_x"/>
                                          </p:val>
                                        </p:tav>
                                      </p:tavLst>
                                    </p:anim>
                                    <p:anim calcmode="lin" valueType="num">
                                      <p:cBhvr>
                                        <p:cTn id="57" dur="50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strVal val="#ppt_x"/>
                                          </p:val>
                                        </p:tav>
                                        <p:tav tm="100000">
                                          <p:val>
                                            <p:strVal val="#ppt_x"/>
                                          </p:val>
                                        </p:tav>
                                      </p:tavLst>
                                    </p:anim>
                                    <p:anim calcmode="lin" valueType="num">
                                      <p:cBhvr>
                                        <p:cTn id="63"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p:bldP spid="38" grpId="0"/>
      <p:bldP spid="39" grpId="0"/>
      <p:bldP spid="40" grpId="0"/>
      <p:bldP spid="41" grpId="0"/>
      <p:bldP spid="42"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625" y="5224844"/>
            <a:ext cx="725625" cy="720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485" y="633471"/>
            <a:ext cx="725625" cy="720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889" y="633144"/>
            <a:ext cx="725625" cy="720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901" y="2189029"/>
            <a:ext cx="725625" cy="720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3407" y="2189029"/>
            <a:ext cx="720000" cy="7200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9029" y="2189029"/>
            <a:ext cx="725625" cy="7200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0548" y="2189029"/>
            <a:ext cx="720000" cy="7200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6442" y="2189029"/>
            <a:ext cx="725625" cy="7200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9082" y="3760721"/>
            <a:ext cx="725625" cy="72000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0175" y="3765664"/>
            <a:ext cx="720000" cy="720000"/>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2640" y="3760721"/>
            <a:ext cx="725625" cy="720000"/>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35176" y="5251622"/>
            <a:ext cx="725625" cy="720000"/>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64083" y="5224844"/>
            <a:ext cx="725625" cy="720000"/>
          </a:xfrm>
          <a:prstGeom prst="rect">
            <a:avLst/>
          </a:prstGeom>
        </p:spPr>
      </p:pic>
      <p:sp>
        <p:nvSpPr>
          <p:cNvPr id="38" name="TextBox 37"/>
          <p:cNvSpPr txBox="1"/>
          <p:nvPr/>
        </p:nvSpPr>
        <p:spPr>
          <a:xfrm>
            <a:off x="6868972" y="5992334"/>
            <a:ext cx="1184940"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Daržovės ir vaisiai</a:t>
            </a:r>
            <a:endParaRPr lang="en-GB"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1" name="TextBox 40"/>
          <p:cNvSpPr txBox="1"/>
          <p:nvPr/>
        </p:nvSpPr>
        <p:spPr>
          <a:xfrm>
            <a:off x="8964083" y="1485041"/>
            <a:ext cx="1354858"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Žmogaus kūno dalys</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3" name="TextBox 42"/>
          <p:cNvSpPr txBox="1"/>
          <p:nvPr/>
        </p:nvSpPr>
        <p:spPr>
          <a:xfrm>
            <a:off x="6950726" y="1427170"/>
            <a:ext cx="1112805" cy="400110"/>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Išmok lietuvišką </a:t>
            </a:r>
          </a:p>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abėcėlę</a:t>
            </a:r>
          </a:p>
        </p:txBody>
      </p:sp>
      <p:sp>
        <p:nvSpPr>
          <p:cNvPr id="44" name="TextBox 43"/>
          <p:cNvSpPr txBox="1"/>
          <p:nvPr/>
        </p:nvSpPr>
        <p:spPr>
          <a:xfrm>
            <a:off x="10833988" y="3010127"/>
            <a:ext cx="728084"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Labirintas</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5" name="TextBox 44"/>
          <p:cNvSpPr txBox="1"/>
          <p:nvPr/>
        </p:nvSpPr>
        <p:spPr>
          <a:xfrm>
            <a:off x="9971655" y="3010127"/>
            <a:ext cx="617477"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Dėlionė</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6" name="TextBox 45"/>
          <p:cNvSpPr txBox="1"/>
          <p:nvPr/>
        </p:nvSpPr>
        <p:spPr>
          <a:xfrm>
            <a:off x="8836978" y="3010127"/>
            <a:ext cx="1023036"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Sek burbuliuką</a:t>
            </a:r>
          </a:p>
        </p:txBody>
      </p:sp>
      <p:sp>
        <p:nvSpPr>
          <p:cNvPr id="47" name="TextBox 46"/>
          <p:cNvSpPr txBox="1"/>
          <p:nvPr/>
        </p:nvSpPr>
        <p:spPr>
          <a:xfrm>
            <a:off x="7902634" y="3010127"/>
            <a:ext cx="1018227" cy="400110"/>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Kam priklauso </a:t>
            </a:r>
          </a:p>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spalva?</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8" name="TextBox 47"/>
          <p:cNvSpPr txBox="1"/>
          <p:nvPr/>
        </p:nvSpPr>
        <p:spPr>
          <a:xfrm>
            <a:off x="7064979" y="3010127"/>
            <a:ext cx="827471" cy="400110"/>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Burbuliukų </a:t>
            </a:r>
          </a:p>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gaudymas</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9" name="TextBox 48"/>
          <p:cNvSpPr txBox="1"/>
          <p:nvPr/>
        </p:nvSpPr>
        <p:spPr>
          <a:xfrm>
            <a:off x="8895513" y="4550653"/>
            <a:ext cx="960519"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Atspėk spalvą</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0" name="TextBox 49"/>
          <p:cNvSpPr txBox="1"/>
          <p:nvPr/>
        </p:nvSpPr>
        <p:spPr>
          <a:xfrm>
            <a:off x="7913330" y="4550653"/>
            <a:ext cx="1063112" cy="400110"/>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Atrask tinkamą </a:t>
            </a:r>
          </a:p>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šešėlį</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1" name="TextBox 50"/>
          <p:cNvSpPr txBox="1"/>
          <p:nvPr/>
        </p:nvSpPr>
        <p:spPr>
          <a:xfrm>
            <a:off x="6842025" y="4550653"/>
            <a:ext cx="1162498"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Spalvotos figūros</a:t>
            </a:r>
            <a:endParaRPr lang="en-US"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2" name="TextBox 51"/>
          <p:cNvSpPr txBox="1"/>
          <p:nvPr/>
        </p:nvSpPr>
        <p:spPr>
          <a:xfrm>
            <a:off x="8812974" y="5992334"/>
            <a:ext cx="1016625" cy="246221"/>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Atspėk gyvūną</a:t>
            </a:r>
            <a:endParaRPr lang="en-GB"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3" name="TextBox 52"/>
          <p:cNvSpPr txBox="1"/>
          <p:nvPr/>
        </p:nvSpPr>
        <p:spPr>
          <a:xfrm>
            <a:off x="8003887" y="5992334"/>
            <a:ext cx="782587" cy="400110"/>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Gyvūnai ir </a:t>
            </a:r>
          </a:p>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jų garsai</a:t>
            </a:r>
            <a:endParaRPr lang="en-GB"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4" name="Rectangle 53"/>
          <p:cNvSpPr/>
          <p:nvPr/>
        </p:nvSpPr>
        <p:spPr>
          <a:xfrm rot="5400000">
            <a:off x="5849661" y="835829"/>
            <a:ext cx="1506260" cy="536429"/>
          </a:xfrm>
          <a:prstGeom prst="rect">
            <a:avLst/>
          </a:prstGeom>
        </p:spPr>
        <p:txBody>
          <a:bodyPr wrap="square">
            <a:spAutoFit/>
          </a:bodyPr>
          <a:lstStyle/>
          <a:p>
            <a:pPr algn="ctr" rtl="1">
              <a:lnSpc>
                <a:spcPct val="107000"/>
              </a:lnSpc>
              <a:spcAft>
                <a:spcPts val="800"/>
              </a:spcAft>
            </a:pPr>
            <a:r>
              <a:rPr lang="lt-LT" sz="1400" dirty="0">
                <a:latin typeface="Lato Black" panose="020F0502020204030203" pitchFamily="34" charset="0"/>
                <a:ea typeface="Lato Black" panose="020F0502020204030203" pitchFamily="34" charset="0"/>
                <a:cs typeface="Lato Black" panose="020F0502020204030203" pitchFamily="34" charset="0"/>
              </a:rPr>
              <a:t>Pasiruoškite mokyklai</a:t>
            </a:r>
          </a:p>
        </p:txBody>
      </p:sp>
      <p:sp>
        <p:nvSpPr>
          <p:cNvPr id="55" name="Rectangle 54"/>
          <p:cNvSpPr/>
          <p:nvPr/>
        </p:nvSpPr>
        <p:spPr>
          <a:xfrm rot="5400000">
            <a:off x="5854093" y="2342025"/>
            <a:ext cx="1506260" cy="536557"/>
          </a:xfrm>
          <a:prstGeom prst="rect">
            <a:avLst/>
          </a:prstGeom>
        </p:spPr>
        <p:txBody>
          <a:bodyPr wrap="square">
            <a:spAutoFit/>
          </a:bodyPr>
          <a:lstStyle/>
          <a:p>
            <a:pPr algn="ctr" rtl="1">
              <a:lnSpc>
                <a:spcPct val="107000"/>
              </a:lnSpc>
              <a:spcAft>
                <a:spcPts val="800"/>
              </a:spcAft>
            </a:pPr>
            <a:r>
              <a:rPr lang="lt-LT" sz="1400" dirty="0">
                <a:latin typeface="Lato Black" panose="020F0502020204030203" pitchFamily="34" charset="0"/>
                <a:ea typeface="Lato Black" panose="020F0502020204030203" pitchFamily="34" charset="0"/>
                <a:cs typeface="Lato Black" panose="020F0502020204030203" pitchFamily="34" charset="0"/>
              </a:rPr>
              <a:t>Akytėms ir pirštukams</a:t>
            </a:r>
            <a:endParaRPr lang="ar-JO" sz="1400" dirty="0">
              <a:latin typeface="Lato Black" panose="020F0502020204030203" pitchFamily="34" charset="0"/>
              <a:ea typeface="Lato Black" panose="020F0502020204030203" pitchFamily="34" charset="0"/>
              <a:cs typeface="Cairo Black" panose="00000A00000000000000" pitchFamily="2" charset="-78"/>
            </a:endParaRPr>
          </a:p>
        </p:txBody>
      </p:sp>
      <p:sp>
        <p:nvSpPr>
          <p:cNvPr id="56" name="Rectangle 55"/>
          <p:cNvSpPr/>
          <p:nvPr/>
        </p:nvSpPr>
        <p:spPr>
          <a:xfrm rot="5400000">
            <a:off x="5857299" y="3914224"/>
            <a:ext cx="1506260" cy="536557"/>
          </a:xfrm>
          <a:prstGeom prst="rect">
            <a:avLst/>
          </a:prstGeom>
        </p:spPr>
        <p:txBody>
          <a:bodyPr wrap="square">
            <a:spAutoFit/>
          </a:bodyPr>
          <a:lstStyle/>
          <a:p>
            <a:pPr algn="ctr" rtl="1">
              <a:lnSpc>
                <a:spcPct val="107000"/>
              </a:lnSpc>
              <a:spcAft>
                <a:spcPts val="800"/>
              </a:spcAft>
            </a:pPr>
            <a:r>
              <a:rPr lang="lt-LT" sz="1400" dirty="0">
                <a:latin typeface="Lato Black" panose="020F0502020204030203" pitchFamily="34" charset="0"/>
                <a:ea typeface="Lato Black" panose="020F0502020204030203" pitchFamily="34" charset="0"/>
                <a:cs typeface="Lato Black" panose="020F0502020204030203" pitchFamily="34" charset="0"/>
              </a:rPr>
              <a:t>Spalvos ir figūros</a:t>
            </a:r>
            <a:endParaRPr lang="ar-JO" sz="1400" dirty="0">
              <a:latin typeface="Lato Black" panose="020F0502020204030203" pitchFamily="34" charset="0"/>
              <a:ea typeface="Lato Black" panose="020F0502020204030203" pitchFamily="34" charset="0"/>
              <a:cs typeface="Cairo Black" panose="00000A00000000000000" pitchFamily="2" charset="-78"/>
            </a:endParaRPr>
          </a:p>
        </p:txBody>
      </p:sp>
      <p:sp>
        <p:nvSpPr>
          <p:cNvPr id="57" name="Rectangle 56"/>
          <p:cNvSpPr/>
          <p:nvPr/>
        </p:nvSpPr>
        <p:spPr>
          <a:xfrm rot="5400000">
            <a:off x="5885983" y="5458601"/>
            <a:ext cx="1506260" cy="306046"/>
          </a:xfrm>
          <a:prstGeom prst="rect">
            <a:avLst/>
          </a:prstGeom>
        </p:spPr>
        <p:txBody>
          <a:bodyPr wrap="square">
            <a:spAutoFit/>
          </a:bodyPr>
          <a:lstStyle/>
          <a:p>
            <a:pPr algn="ctr" rtl="1">
              <a:lnSpc>
                <a:spcPct val="107000"/>
              </a:lnSpc>
              <a:spcAft>
                <a:spcPts val="800"/>
              </a:spcAft>
            </a:pPr>
            <a:r>
              <a:rPr lang="lt-LT" sz="1400" dirty="0">
                <a:latin typeface="Lato Black" panose="020F0502020204030203" pitchFamily="34" charset="0"/>
                <a:ea typeface="Lato Black" panose="020F0502020204030203" pitchFamily="34" charset="0"/>
                <a:cs typeface="Lato Black" panose="020F0502020204030203" pitchFamily="34" charset="0"/>
              </a:rPr>
              <a:t>Įdomus pasaulis</a:t>
            </a:r>
            <a:endParaRPr lang="ar-JO" sz="1400" dirty="0">
              <a:latin typeface="Lato Black" panose="020F0502020204030203" pitchFamily="34" charset="0"/>
              <a:ea typeface="Lato Black" panose="020F0502020204030203" pitchFamily="34" charset="0"/>
              <a:cs typeface="Cairo Black" panose="00000A00000000000000" pitchFamily="2" charset="-78"/>
            </a:endParaRPr>
          </a:p>
        </p:txBody>
      </p:sp>
      <p:sp>
        <p:nvSpPr>
          <p:cNvPr id="58" name="Rectangle 57"/>
          <p:cNvSpPr/>
          <p:nvPr/>
        </p:nvSpPr>
        <p:spPr>
          <a:xfrm>
            <a:off x="427096" y="1827280"/>
            <a:ext cx="5289869" cy="4918013"/>
          </a:xfrm>
          <a:prstGeom prst="rect">
            <a:avLst/>
          </a:prstGeom>
        </p:spPr>
        <p:txBody>
          <a:bodyPr wrap="square">
            <a:spAutoFit/>
          </a:bodyPr>
          <a:lstStyle/>
          <a:p>
            <a:pPr algn="just">
              <a:lnSpc>
                <a:spcPct val="107000"/>
              </a:lnSpc>
              <a:spcAft>
                <a:spcPts val="800"/>
              </a:spcAft>
            </a:pPr>
            <a:r>
              <a:rPr lang="lt-LT" dirty="0"/>
              <a:t>Sensorinės Įrangos kūrėjai paruošė specialius, skirtingoms vystymosi reikmėms skirtus žaidimus. Tarp jų – motoriniai įgūdžiai; spalvų, garsų, kūno dalių, gyvūnų atpažinimas; akių kontakto gerinimas ir kiti kasdieniai socialiniai įgūdžiai, tokie kaip elgesys grupėje ar įsiplieskus emocijoms; praktinės asmeninės higienos ir kasdienės rutinos užduotys.</a:t>
            </a:r>
            <a:br>
              <a:rPr lang="lt-LT" sz="1400" dirty="0"/>
            </a:br>
            <a:br>
              <a:rPr lang="lt-LT" sz="1400" dirty="0"/>
            </a:br>
            <a:r>
              <a:rPr lang="lt-LT" dirty="0"/>
              <a:t>Spalvos yra galingi psichologiniai varikliai, padedantys mokytis keičiant suvokimą ir žadinant emocijas.</a:t>
            </a:r>
            <a:br>
              <a:rPr lang="lt-LT" sz="1400" dirty="0"/>
            </a:br>
            <a:br>
              <a:rPr lang="lt-LT" sz="1400" dirty="0"/>
            </a:br>
            <a:r>
              <a:rPr lang="lt-LT" dirty="0"/>
              <a:t>Žaidimai suskirstyti pagal norimus išugdyti įgūdžius. Vaikas gali pats lengvai pasirinkti patinkantį.</a:t>
            </a:r>
            <a:br>
              <a:rPr lang="lt-LT" sz="1400" dirty="0"/>
            </a:br>
            <a:br>
              <a:rPr lang="lt-LT" sz="1400" dirty="0"/>
            </a:br>
            <a:r>
              <a:rPr lang="lt-LT" dirty="0"/>
              <a:t>Žaidimų skiltis nuolat atnaujinama atsižvelgiant į augančio žmogaus poreikius, siekiant padėti jam pasiruošti kitiems gyvenimo žingsniams.</a:t>
            </a:r>
            <a:endParaRPr lang="ar-JO" sz="1400" dirty="0">
              <a:latin typeface="Lato "/>
              <a:cs typeface="Cairo" panose="00000500000000000000" pitchFamily="2" charset="-78"/>
            </a:endParaRPr>
          </a:p>
        </p:txBody>
      </p:sp>
      <p:sp>
        <p:nvSpPr>
          <p:cNvPr id="61" name="TextBox 60"/>
          <p:cNvSpPr txBox="1"/>
          <p:nvPr/>
        </p:nvSpPr>
        <p:spPr>
          <a:xfrm>
            <a:off x="422600" y="540814"/>
            <a:ext cx="4370107" cy="1354217"/>
          </a:xfrm>
          <a:prstGeom prst="rect">
            <a:avLst/>
          </a:prstGeom>
          <a:noFill/>
        </p:spPr>
        <p:txBody>
          <a:bodyPr wrap="none" rtlCol="0">
            <a:spAutoFit/>
          </a:bodyPr>
          <a:lstStyle/>
          <a:p>
            <a:pPr algn="l"/>
            <a:r>
              <a:rPr lang="lt-LT"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rPr>
              <a:t>Žaisk ir mokykis</a:t>
            </a:r>
            <a:endParaRPr lang="en-GB" dirty="0">
              <a:solidFill>
                <a:schemeClr val="bg1">
                  <a:lumMod val="50000"/>
                </a:schemeClr>
              </a:solidFill>
              <a:latin typeface="Lato Semibold" panose="020F0502020204030203" pitchFamily="34" charset="0"/>
              <a:ea typeface="Lato Semibold" panose="020F0502020204030203" pitchFamily="34" charset="0"/>
              <a:cs typeface="Lato Semibold" panose="020F0502020204030203" pitchFamily="34" charset="0"/>
            </a:endParaRPr>
          </a:p>
          <a:p>
            <a:pPr algn="l"/>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Smagus ir interaktyvus </a:t>
            </a:r>
          </a:p>
          <a:p>
            <a:pPr algn="l"/>
            <a:r>
              <a:rPr lang="lt-LT"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mokymasis</a:t>
            </a:r>
            <a:endPar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687" y="612005"/>
            <a:ext cx="725625" cy="720000"/>
          </a:xfrm>
          <a:prstGeom prst="rect">
            <a:avLst/>
          </a:prstGeom>
        </p:spPr>
      </p:pic>
      <p:sp>
        <p:nvSpPr>
          <p:cNvPr id="60" name="TextBox 59"/>
          <p:cNvSpPr txBox="1"/>
          <p:nvPr/>
        </p:nvSpPr>
        <p:spPr>
          <a:xfrm>
            <a:off x="7997034" y="1444906"/>
            <a:ext cx="1077539" cy="400110"/>
          </a:xfrm>
          <a:prstGeom prst="rect">
            <a:avLst/>
          </a:prstGeom>
          <a:noFill/>
        </p:spPr>
        <p:txBody>
          <a:bodyPr wrap="none" rtlCol="0">
            <a:spAutoFit/>
          </a:bodyPr>
          <a:lstStyle/>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Išmok angliišką</a:t>
            </a:r>
          </a:p>
          <a:p>
            <a:pPr algn="ctr" rtl="1"/>
            <a:r>
              <a:rPr lang="lt-LT" sz="1000" dirty="0">
                <a:solidFill>
                  <a:schemeClr val="tx1">
                    <a:lumMod val="65000"/>
                    <a:lumOff val="35000"/>
                  </a:schemeClr>
                </a:solidFill>
                <a:latin typeface="Lato Black" panose="020F0502020204030203" pitchFamily="34" charset="0"/>
                <a:ea typeface="Lato Black" panose="020F0502020204030203" pitchFamily="34" charset="0"/>
                <a:cs typeface="Lato Black" panose="020F0502020204030203" pitchFamily="34" charset="0"/>
              </a:rPr>
              <a:t> abėcėlę</a:t>
            </a:r>
          </a:p>
        </p:txBody>
      </p:sp>
    </p:spTree>
    <p:extLst>
      <p:ext uri="{BB962C8B-B14F-4D97-AF65-F5344CB8AC3E}">
        <p14:creationId xmlns:p14="http://schemas.microsoft.com/office/powerpoint/2010/main" val="36960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strVal val="#ppt_x"/>
                                          </p:val>
                                        </p:tav>
                                        <p:tav tm="100000">
                                          <p:val>
                                            <p:strVal val="#ppt_x"/>
                                          </p:val>
                                        </p:tav>
                                      </p:tavLst>
                                    </p:anim>
                                    <p:anim calcmode="lin" valueType="num">
                                      <p:cBhvr>
                                        <p:cTn id="15" dur="5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anim calcmode="lin" valueType="num">
                                      <p:cBhvr>
                                        <p:cTn id="32" dur="500" fill="hold"/>
                                        <p:tgtEl>
                                          <p:spTgt spid="45"/>
                                        </p:tgtEl>
                                        <p:attrNameLst>
                                          <p:attrName>ppt_x</p:attrName>
                                        </p:attrNameLst>
                                      </p:cBhvr>
                                      <p:tavLst>
                                        <p:tav tm="0">
                                          <p:val>
                                            <p:strVal val="#ppt_x"/>
                                          </p:val>
                                        </p:tav>
                                        <p:tav tm="100000">
                                          <p:val>
                                            <p:strVal val="#ppt_x"/>
                                          </p:val>
                                        </p:tav>
                                      </p:tavLst>
                                    </p:anim>
                                    <p:anim calcmode="lin" valueType="num">
                                      <p:cBhvr>
                                        <p:cTn id="33" dur="500" fill="hold"/>
                                        <p:tgtEl>
                                          <p:spTgt spid="4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anim calcmode="lin" valueType="num">
                                      <p:cBhvr>
                                        <p:cTn id="50" dur="500" fill="hold"/>
                                        <p:tgtEl>
                                          <p:spTgt spid="48"/>
                                        </p:tgtEl>
                                        <p:attrNameLst>
                                          <p:attrName>ppt_x</p:attrName>
                                        </p:attrNameLst>
                                      </p:cBhvr>
                                      <p:tavLst>
                                        <p:tav tm="0">
                                          <p:val>
                                            <p:strVal val="#ppt_x"/>
                                          </p:val>
                                        </p:tav>
                                        <p:tav tm="100000">
                                          <p:val>
                                            <p:strVal val="#ppt_x"/>
                                          </p:val>
                                        </p:tav>
                                      </p:tavLst>
                                    </p:anim>
                                    <p:anim calcmode="lin" valueType="num">
                                      <p:cBhvr>
                                        <p:cTn id="51" dur="500" fill="hold"/>
                                        <p:tgtEl>
                                          <p:spTgt spid="4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anim calcmode="lin" valueType="num">
                                      <p:cBhvr>
                                        <p:cTn id="56" dur="500" fill="hold"/>
                                        <p:tgtEl>
                                          <p:spTgt spid="49"/>
                                        </p:tgtEl>
                                        <p:attrNameLst>
                                          <p:attrName>ppt_x</p:attrName>
                                        </p:attrNameLst>
                                      </p:cBhvr>
                                      <p:tavLst>
                                        <p:tav tm="0">
                                          <p:val>
                                            <p:strVal val="#ppt_x"/>
                                          </p:val>
                                        </p:tav>
                                        <p:tav tm="100000">
                                          <p:val>
                                            <p:strVal val="#ppt_x"/>
                                          </p:val>
                                        </p:tav>
                                      </p:tavLst>
                                    </p:anim>
                                    <p:anim calcmode="lin" valueType="num">
                                      <p:cBhvr>
                                        <p:cTn id="57" dur="500" fill="hold"/>
                                        <p:tgtEl>
                                          <p:spTgt spid="4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anim calcmode="lin" valueType="num">
                                      <p:cBhvr>
                                        <p:cTn id="62" dur="500" fill="hold"/>
                                        <p:tgtEl>
                                          <p:spTgt spid="50"/>
                                        </p:tgtEl>
                                        <p:attrNameLst>
                                          <p:attrName>ppt_x</p:attrName>
                                        </p:attrNameLst>
                                      </p:cBhvr>
                                      <p:tavLst>
                                        <p:tav tm="0">
                                          <p:val>
                                            <p:strVal val="#ppt_x"/>
                                          </p:val>
                                        </p:tav>
                                        <p:tav tm="100000">
                                          <p:val>
                                            <p:strVal val="#ppt_x"/>
                                          </p:val>
                                        </p:tav>
                                      </p:tavLst>
                                    </p:anim>
                                    <p:anim calcmode="lin" valueType="num">
                                      <p:cBhvr>
                                        <p:cTn id="63" dur="500" fill="hold"/>
                                        <p:tgtEl>
                                          <p:spTgt spid="5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anim calcmode="lin" valueType="num">
                                      <p:cBhvr>
                                        <p:cTn id="68" dur="500" fill="hold"/>
                                        <p:tgtEl>
                                          <p:spTgt spid="51"/>
                                        </p:tgtEl>
                                        <p:attrNameLst>
                                          <p:attrName>ppt_x</p:attrName>
                                        </p:attrNameLst>
                                      </p:cBhvr>
                                      <p:tavLst>
                                        <p:tav tm="0">
                                          <p:val>
                                            <p:strVal val="#ppt_x"/>
                                          </p:val>
                                        </p:tav>
                                        <p:tav tm="100000">
                                          <p:val>
                                            <p:strVal val="#ppt_x"/>
                                          </p:val>
                                        </p:tav>
                                      </p:tavLst>
                                    </p:anim>
                                    <p:anim calcmode="lin" valueType="num">
                                      <p:cBhvr>
                                        <p:cTn id="69" dur="5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anim calcmode="lin" valueType="num">
                                      <p:cBhvr>
                                        <p:cTn id="74" dur="500" fill="hold"/>
                                        <p:tgtEl>
                                          <p:spTgt spid="52"/>
                                        </p:tgtEl>
                                        <p:attrNameLst>
                                          <p:attrName>ppt_x</p:attrName>
                                        </p:attrNameLst>
                                      </p:cBhvr>
                                      <p:tavLst>
                                        <p:tav tm="0">
                                          <p:val>
                                            <p:strVal val="#ppt_x"/>
                                          </p:val>
                                        </p:tav>
                                        <p:tav tm="100000">
                                          <p:val>
                                            <p:strVal val="#ppt_x"/>
                                          </p:val>
                                        </p:tav>
                                      </p:tavLst>
                                    </p:anim>
                                    <p:anim calcmode="lin" valueType="num">
                                      <p:cBhvr>
                                        <p:cTn id="75" dur="500" fill="hold"/>
                                        <p:tgtEl>
                                          <p:spTgt spid="5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7" presetClass="entr" presetSubtype="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anim calcmode="lin" valueType="num">
                                      <p:cBhvr>
                                        <p:cTn id="80" dur="500" fill="hold"/>
                                        <p:tgtEl>
                                          <p:spTgt spid="53"/>
                                        </p:tgtEl>
                                        <p:attrNameLst>
                                          <p:attrName>ppt_x</p:attrName>
                                        </p:attrNameLst>
                                      </p:cBhvr>
                                      <p:tavLst>
                                        <p:tav tm="0">
                                          <p:val>
                                            <p:strVal val="#ppt_x"/>
                                          </p:val>
                                        </p:tav>
                                        <p:tav tm="100000">
                                          <p:val>
                                            <p:strVal val="#ppt_x"/>
                                          </p:val>
                                        </p:tav>
                                      </p:tavLst>
                                    </p:anim>
                                    <p:anim calcmode="lin" valueType="num">
                                      <p:cBhvr>
                                        <p:cTn id="81" dur="500" fill="hold"/>
                                        <p:tgtEl>
                                          <p:spTgt spid="5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anim calcmode="lin" valueType="num">
                                      <p:cBhvr>
                                        <p:cTn id="86" dur="500" fill="hold"/>
                                        <p:tgtEl>
                                          <p:spTgt spid="61"/>
                                        </p:tgtEl>
                                        <p:attrNameLst>
                                          <p:attrName>ppt_x</p:attrName>
                                        </p:attrNameLst>
                                      </p:cBhvr>
                                      <p:tavLst>
                                        <p:tav tm="0">
                                          <p:val>
                                            <p:strVal val="#ppt_x"/>
                                          </p:val>
                                        </p:tav>
                                        <p:tav tm="100000">
                                          <p:val>
                                            <p:strVal val="#ppt_x"/>
                                          </p:val>
                                        </p:tav>
                                      </p:tavLst>
                                    </p:anim>
                                    <p:anim calcmode="lin" valueType="num">
                                      <p:cBhvr>
                                        <p:cTn id="87" dur="500" fill="hold"/>
                                        <p:tgtEl>
                                          <p:spTgt spid="6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anim calcmode="lin" valueType="num">
                                      <p:cBhvr>
                                        <p:cTn id="92" dur="500" fill="hold"/>
                                        <p:tgtEl>
                                          <p:spTgt spid="60"/>
                                        </p:tgtEl>
                                        <p:attrNameLst>
                                          <p:attrName>ppt_x</p:attrName>
                                        </p:attrNameLst>
                                      </p:cBhvr>
                                      <p:tavLst>
                                        <p:tav tm="0">
                                          <p:val>
                                            <p:strVal val="#ppt_x"/>
                                          </p:val>
                                        </p:tav>
                                        <p:tav tm="100000">
                                          <p:val>
                                            <p:strVal val="#ppt_x"/>
                                          </p:val>
                                        </p:tav>
                                      </p:tavLst>
                                    </p:anim>
                                    <p:anim calcmode="lin" valueType="num">
                                      <p:cBhvr>
                                        <p:cTn id="93"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3" grpId="0"/>
      <p:bldP spid="44" grpId="0"/>
      <p:bldP spid="45" grpId="0"/>
      <p:bldP spid="46" grpId="0"/>
      <p:bldP spid="47" grpId="0"/>
      <p:bldP spid="48" grpId="0"/>
      <p:bldP spid="49" grpId="0"/>
      <p:bldP spid="50" grpId="0"/>
      <p:bldP spid="51" grpId="0"/>
      <p:bldP spid="52" grpId="0"/>
      <p:bldP spid="53" grpId="0"/>
      <p:bldP spid="61" grpId="0"/>
      <p:bldP spid="60" grpId="0"/>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18573</TotalTime>
  <Words>776</Words>
  <Application>Microsoft Office PowerPoint</Application>
  <PresentationFormat>Widescreen</PresentationFormat>
  <Paragraphs>123</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Cairo</vt:lpstr>
      <vt:lpstr>Calibri</vt:lpstr>
      <vt:lpstr>Lato</vt:lpstr>
      <vt:lpstr>Lato </vt:lpstr>
      <vt:lpstr>Lato Black</vt:lpstr>
      <vt:lpstr>Lato Semibold</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SignAddict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 Company Profile</dc:title>
  <dc:creator>Iris Solutions</dc:creator>
  <cp:lastModifiedBy>Gabriele Tervidyte</cp:lastModifiedBy>
  <cp:revision>1258</cp:revision>
  <cp:lastPrinted>2016-11-29T14:24:19Z</cp:lastPrinted>
  <dcterms:created xsi:type="dcterms:W3CDTF">2014-09-15T07:14:39Z</dcterms:created>
  <dcterms:modified xsi:type="dcterms:W3CDTF">2018-12-11T13:58:29Z</dcterms:modified>
</cp:coreProperties>
</file>